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54" d="100"/>
          <a:sy n="54" d="100"/>
        </p:scale>
        <p:origin x="8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B1C90-105B-4B1B-85D8-D41E8BAB9A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320522-510A-4ED3-AF1F-4D29939C6E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0EE34D-BF22-4B12-9CC1-76632428C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7976A-F91B-4F62-8E0F-2F8FD924089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EA17FD-5C8F-4B35-BA7F-573C821F7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A04884-1EAB-471B-A621-5405A39D8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42B4-D25C-4C8E-A668-3CCE4E9F0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06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36CE0-97CC-48CD-B7F0-CF3E2D073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AAE792-F309-4F7A-9314-42E7A2C677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28FF29-8C2E-4959-8F12-D7B12E02D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7976A-F91B-4F62-8E0F-2F8FD924089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A90D31-EFFA-4CD8-AAF0-F964BDE9E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0ED9D-EDCF-4E78-905E-BEBEFA2BA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42B4-D25C-4C8E-A668-3CCE4E9F0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154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62E738-16C3-4555-9227-68AC23EB22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9F7959-AEFD-4E34-877D-28125E2788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28D637-543F-4D80-BA41-94B6543B3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7976A-F91B-4F62-8E0F-2F8FD924089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71834B-656A-4202-A46A-92A0B507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4BCFB9-2814-49DA-B788-40248AE99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42B4-D25C-4C8E-A668-3CCE4E9F0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857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3184C-8217-415A-BFD9-C8606F2C0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9337F-AE32-4E0D-BD73-A1D522153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5CF005-C6FF-465C-9AC1-3A1E71DA3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7976A-F91B-4F62-8E0F-2F8FD924089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F9B0B3-563F-4AE6-9544-412D5B899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7C94C-B582-4BF5-AF96-AF58C5DAB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42B4-D25C-4C8E-A668-3CCE4E9F0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836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F3FDD-7D70-48D0-9F2A-F95C3687F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9E2C0-80D8-4AD9-B894-11D4767A23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D0926-2540-4EB1-8575-CA0197AEA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7976A-F91B-4F62-8E0F-2F8FD924089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3FC88-C9CB-4032-9DCB-F9A140F22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D0669-310D-4009-B4FD-D941CB163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42B4-D25C-4C8E-A668-3CCE4E9F0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106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E57C98-CA8E-4913-83D3-E76728B19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32BB91-3CC7-4999-B3FF-AA2DF200AF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7A68DA-8175-480A-8AB4-DDE1F85BAF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B45411-E0E4-4EF7-BA95-F4916805F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7976A-F91B-4F62-8E0F-2F8FD924089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659DA9-F877-45D6-AA38-0EAD8D959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4DDCB2-F880-448E-943F-64B6E15C1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42B4-D25C-4C8E-A668-3CCE4E9F0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20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04C70-048F-46DE-A4D3-A5E2889A3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CAC62E-BF4A-4541-BB38-CFD9DAF1B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E94F70-59FB-40AA-8D62-D09EF41FD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7BAF2D-BFF2-41B9-B5CB-9F675BA3FA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F893F3-EBE1-48D9-BDB7-265D52C7DF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2F0BFE-9D72-4BB3-965E-C8358132F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7976A-F91B-4F62-8E0F-2F8FD924089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DB847A-9EBF-49C4-A154-C243499FF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D2E1B-2DB2-4447-B319-D72EB3B00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42B4-D25C-4C8E-A668-3CCE4E9F0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409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78D66-E5DE-4EB1-8C1D-F6FF4EBD8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2F21A-6FD2-4E0C-AF95-89958EFA6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7976A-F91B-4F62-8E0F-2F8FD924089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9C0A2-3FA5-484E-9237-1966834B1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55B8ED-4758-4AFC-BFFF-85B9CB557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42B4-D25C-4C8E-A668-3CCE4E9F0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903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849D3F-C015-41ED-B053-A8EB9B800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7976A-F91B-4F62-8E0F-2F8FD924089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B7758C-CC44-48B5-AA39-65BF931EF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8762B-0436-41BC-9862-1E140E7C6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42B4-D25C-4C8E-A668-3CCE4E9F0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68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6E351-40A4-4E88-B868-6B9BE9300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5411E-9869-4E43-9B59-2E3582B17B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7AE4F0-5A2C-4DE4-803F-52080B65F1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429D44-3B0A-48BF-A53C-F3D142AB0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7976A-F91B-4F62-8E0F-2F8FD924089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49EB9E-1546-4E25-9773-7929D48CF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849997-59B3-4242-87C4-0987FCE74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42B4-D25C-4C8E-A668-3CCE4E9F0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501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1EC58-7F6B-4E7E-90E3-48ACAC88F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DD6ABD-6FD6-42F5-81D1-C36592D79D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3F0EBA-84FB-4F94-B760-8419FF31E7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8FE4FD-8C1D-4975-B325-B8CF404E2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7976A-F91B-4F62-8E0F-2F8FD924089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9EE962-F80A-4B2A-9F22-88E0E971A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C5B2CF-17C8-4BEA-8DD8-269420413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EE42B4-D25C-4C8E-A668-3CCE4E9F0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68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B6A46C-463B-463F-B286-42AE965F4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F03ADF-CF03-43C6-A6FB-3987421ED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27B2F4-0D28-4E69-A635-C1BC14A799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7976A-F91B-4F62-8E0F-2F8FD9240892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2F0F8C-AD77-4264-B028-07F6AC1C23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AC48C-B59F-4C99-ABAE-B21D052878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E42B4-D25C-4C8E-A668-3CCE4E9F0E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981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855CCDF-76F6-49A3-86A2-6E414D4D13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9498" y="908344"/>
            <a:ext cx="5244301" cy="1538130"/>
          </a:xfrm>
        </p:spPr>
        <p:txBody>
          <a:bodyPr>
            <a:normAutofit/>
          </a:bodyPr>
          <a:lstStyle/>
          <a:p>
            <a:r>
              <a:rPr lang="en-US" sz="4100" b="1" dirty="0">
                <a:solidFill>
                  <a:srgbClr val="7030A0"/>
                </a:solidFill>
                <a:latin typeface="+mn-lt"/>
              </a:rPr>
              <a:t>Discover the Joy in Sharing God’s Blessings</a:t>
            </a: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B6C29DB0-17E9-42FF-986E-0B7F493F4D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199584" y="1685652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115AD956-A5B6-4760-B8B2-11E2DF6B0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858" y="744469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6" name="Picture 5" descr="C:\Users\Ron\AppData\Local\Microsoft\Windows\INetCache\IE\Z0F767FJ\serve[1].jpg">
            <a:extLst>
              <a:ext uri="{FF2B5EF4-FFF2-40B4-BE49-F238E27FC236}">
                <a16:creationId xmlns:a16="http://schemas.microsoft.com/office/drawing/2014/main" id="{5A944E3D-44C3-4DEC-B4AA-0999FED030A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774" y="1450448"/>
            <a:ext cx="3010740" cy="3948511"/>
          </a:xfrm>
          <a:prstGeom prst="rect">
            <a:avLst/>
          </a:prstGeom>
          <a:noFill/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8B14991-80F8-480F-BE01-B9C84C3A8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1158" y="2706865"/>
            <a:ext cx="5383652" cy="347009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b="1" dirty="0"/>
              <a:t>	</a:t>
            </a:r>
            <a:r>
              <a:rPr lang="en-US" sz="4000" b="1" u="sng" dirty="0"/>
              <a:t>Week Two:</a:t>
            </a:r>
          </a:p>
          <a:p>
            <a:pPr marL="0" indent="0">
              <a:buNone/>
            </a:pPr>
            <a:r>
              <a:rPr lang="en-US" sz="4000" b="1" dirty="0"/>
              <a:t>	“Discover the </a:t>
            </a:r>
          </a:p>
          <a:p>
            <a:pPr marL="0" indent="0">
              <a:buNone/>
            </a:pPr>
            <a:r>
              <a:rPr lang="en-US" sz="4000" b="1" dirty="0"/>
              <a:t>	Joy In Serving”</a:t>
            </a:r>
          </a:p>
        </p:txBody>
      </p:sp>
    </p:spTree>
    <p:extLst>
      <p:ext uri="{BB962C8B-B14F-4D97-AF65-F5344CB8AC3E}">
        <p14:creationId xmlns:p14="http://schemas.microsoft.com/office/powerpoint/2010/main" val="4245037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Discover the Joy in Sharing God’s Blessings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Discover the Joy in Sharing God’s Blessings</dc:title>
  <dc:creator>Ronald Chewning</dc:creator>
  <cp:lastModifiedBy>Ronald Chewning</cp:lastModifiedBy>
  <cp:revision>1</cp:revision>
  <dcterms:created xsi:type="dcterms:W3CDTF">2019-03-23T13:13:56Z</dcterms:created>
  <dcterms:modified xsi:type="dcterms:W3CDTF">2019-03-23T13:18:26Z</dcterms:modified>
</cp:coreProperties>
</file>