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54" d="100"/>
          <a:sy n="54" d="100"/>
        </p:scale>
        <p:origin x="1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EF9638-4157-4C8F-A6E4-633EBA7D90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902442-54E8-4BC2-9480-8F8490F89D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80A590-F4EF-44A5-A733-F087303BC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55438-B8D2-4FE1-904C-334BA30D1AD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3D1186-D1B7-41B9-8398-58DFA94A0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BCDE17-A62E-4B08-8392-2F4E0B1731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6915-1030-4D96-AA75-DE9909D8A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063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939CE-2A30-4BC3-8B5F-014D0235E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D53F2F-31C4-4CBC-BD1E-5DDE279572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4F6B0D-BF31-44D9-BE89-843626788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55438-B8D2-4FE1-904C-334BA30D1AD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493B2A-14B8-4B14-80D8-49EBF572B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C1A07E-A4A1-4D60-B594-D53E1DDD8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6915-1030-4D96-AA75-DE9909D8A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014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53146C-AE2B-4C07-976D-C80194F803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3E9703-37B1-4450-BCDB-91BB608E70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2BA337-C5F9-493B-9EC2-9A1EEC7E1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55438-B8D2-4FE1-904C-334BA30D1AD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177E62-1B3F-46B7-909A-7AD660DC0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48D757-DC6E-4119-91A1-3D80A3134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6915-1030-4D96-AA75-DE9909D8A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792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946F9-0A5E-4140-A567-BBBAAAB02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6C5A2F-9678-4B42-A6B8-2859A50961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FEA67E-367C-4E0B-B578-A7957F11D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55438-B8D2-4FE1-904C-334BA30D1AD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6040CF-1604-4925-96E7-F6C3C996B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E64603-1C22-4DAA-B4E4-8021449E2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6915-1030-4D96-AA75-DE9909D8A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662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CB429D-D2C5-41FD-A26F-46287EDEA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DE4C50-80CC-4BA8-A3FB-3BA62DEF74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2D7D04-9500-410D-8C1F-8076496CD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55438-B8D2-4FE1-904C-334BA30D1AD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D2CAE9-BAAC-46AC-B827-19DB109FE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8802AD-5B2E-42C6-A228-7B5139B621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6915-1030-4D96-AA75-DE9909D8A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058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6B5A65-7572-4D86-B63B-24188E461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8C8655-F7B2-4233-9BCA-591DB949AE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6CEBC7-C66E-4A59-AE75-3739024AA7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7DE746-BA83-425F-AE3D-41919D4C8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55438-B8D2-4FE1-904C-334BA30D1AD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A13B88-8AF3-4C2E-9A72-550D41A27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9077ED-6EF9-444F-A70E-97F1B8313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6915-1030-4D96-AA75-DE9909D8A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2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7E1AB2-8253-41EF-971D-EB67F52DC8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57B4A4-F838-4B49-B27E-05510FE061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E83162-6D54-482F-BD12-6B696D9902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460519-357A-4977-B428-5E8A785CAC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7E47C5-B728-45FC-9612-8A1C019706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C720E31-68A0-4561-9D86-513A7525FB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55438-B8D2-4FE1-904C-334BA30D1AD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A09F3E-C86A-4354-95D5-38EAF6DB2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98FCA7-EF4E-4EC1-AAFA-C59CE2CF4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6915-1030-4D96-AA75-DE9909D8A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022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1CD7B-02F4-4486-8F7B-17338596C2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E4A53A-890C-444C-953D-66F667CCB2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55438-B8D2-4FE1-904C-334BA30D1AD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B29D5D-7C1A-4108-B27C-C8316ABC6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3D5AE6-972C-4F00-ADB3-BD9A17E33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6915-1030-4D96-AA75-DE9909D8A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863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CF778FA-3F68-4507-B3D2-092CA8E7B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55438-B8D2-4FE1-904C-334BA30D1AD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C8964CB-54F8-4DBB-92A4-6CBA1E058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F4F33B-23E0-4CBF-98BA-FDA5E5B1B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6915-1030-4D96-AA75-DE9909D8A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910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88554-C368-4DC9-8370-27D0C7F79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3D04A3-6D4C-4E99-8FFA-DC99223A35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4C5EAE-2D7E-4F02-AC0D-F1DFA99AAF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C02285-E923-48BA-AAE0-F06EDEC30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55438-B8D2-4FE1-904C-334BA30D1AD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F3FAB4-BFC7-4A38-97F3-20788CAF8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B5D407-8CA7-45DD-A021-EF4F50391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6915-1030-4D96-AA75-DE9909D8A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348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FD436-56B3-4BDC-A0D0-5354D8FDD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6BC2605-86A1-4170-9B61-BC8A21FEC9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31E2B5-E1E6-4CEC-ABA0-22B9C2ED16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35AD0F-AA98-44C5-A3F9-23CBE437F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55438-B8D2-4FE1-904C-334BA30D1AD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AEF7C6-D2DB-42F9-A06B-B705C46DA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54417B-939C-4F63-B695-20E6A73B5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536915-1030-4D96-AA75-DE9909D8A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449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F8FB6A-9C70-4FEB-8890-55B006A98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E24E34-3EED-47AD-BCA1-91B025D3C9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EC622A-F785-4116-91D3-41BAFE8596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255438-B8D2-4FE1-904C-334BA30D1AD5}" type="datetimeFigureOut">
              <a:rPr lang="en-US" smtClean="0"/>
              <a:t>3/23/2019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688A69-0F65-46DC-B627-5B2DA4EFA1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21FEFC-2767-44ED-ADBD-081DEB1CEB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36915-1030-4D96-AA75-DE9909D8A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095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038CB10-1F5C-4D54-9DF7-12586DE5B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546" y="4572000"/>
            <a:ext cx="7058307" cy="1964266"/>
          </a:xfrm>
          <a:prstGeom prst="rect">
            <a:avLst/>
          </a:prstGeom>
          <a:solidFill>
            <a:srgbClr val="4E5A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E5EDD41-9D4B-4F38-A008-7973D7B86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4256" y="4767072"/>
            <a:ext cx="6594189" cy="1625210"/>
          </a:xfrm>
        </p:spPr>
        <p:txBody>
          <a:bodyPr>
            <a:normAutofit/>
          </a:bodyPr>
          <a:lstStyle/>
          <a:p>
            <a:pPr algn="r"/>
            <a:r>
              <a:rPr lang="en-US" dirty="0">
                <a:solidFill>
                  <a:srgbClr val="FFFFFF"/>
                </a:solidFill>
                <a:latin typeface="+mn-lt"/>
              </a:rPr>
              <a:t>Discover the Joy in Sharing God’s Blessings</a:t>
            </a:r>
          </a:p>
        </p:txBody>
      </p:sp>
      <p:pic>
        <p:nvPicPr>
          <p:cNvPr id="6" name="Picture 5" descr="C:\Users\Ron\AppData\Local\Microsoft\Windows\INetCache\IE\Z0F767FJ\church-offering-plate[1].jpg">
            <a:extLst>
              <a:ext uri="{FF2B5EF4-FFF2-40B4-BE49-F238E27FC236}">
                <a16:creationId xmlns:a16="http://schemas.microsoft.com/office/drawing/2014/main" id="{D6E675CB-CAFF-4D76-9750-546D996C5682}"/>
              </a:ext>
            </a:extLst>
          </p:cNvPr>
          <p:cNvPicPr/>
          <p:nvPr/>
        </p:nvPicPr>
        <p:blipFill rotWithShape="1">
          <a:blip r:embed="rId2"/>
          <a:srcRect t="31048" r="1" b="15852"/>
          <a:stretch/>
        </p:blipFill>
        <p:spPr bwMode="auto">
          <a:xfrm>
            <a:off x="327547" y="321733"/>
            <a:ext cx="7058306" cy="4107392"/>
          </a:xfrm>
          <a:prstGeom prst="rect">
            <a:avLst/>
          </a:prstGeom>
          <a:noFill/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3ED6512-6858-4552-B699-9A97FE9A4E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34655" y="321732"/>
            <a:ext cx="4335613" cy="621453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E140E19-9A67-400A-BB98-2A81FB8AEA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9319" y="917725"/>
            <a:ext cx="3424739" cy="4852362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4000" b="1" u="sng" dirty="0">
                <a:solidFill>
                  <a:srgbClr val="FFFFFF"/>
                </a:solidFill>
              </a:rPr>
              <a:t>Week Three:</a:t>
            </a:r>
          </a:p>
          <a:p>
            <a:pPr marL="0" indent="0">
              <a:buNone/>
            </a:pPr>
            <a:r>
              <a:rPr lang="en-US" sz="4000" b="1" dirty="0">
                <a:solidFill>
                  <a:srgbClr val="FFFFFF"/>
                </a:solidFill>
              </a:rPr>
              <a:t>“Discover the Joy in Giving”</a:t>
            </a:r>
          </a:p>
        </p:txBody>
      </p:sp>
    </p:spTree>
    <p:extLst>
      <p:ext uri="{BB962C8B-B14F-4D97-AF65-F5344CB8AC3E}">
        <p14:creationId xmlns:p14="http://schemas.microsoft.com/office/powerpoint/2010/main" val="3083201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Discover the Joy in Sharing God’s Blessings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Discover the Joy in Sharing God’s Blessings</dc:title>
  <dc:creator>Ronald Chewning</dc:creator>
  <cp:lastModifiedBy>Ronald Chewning</cp:lastModifiedBy>
  <cp:revision>1</cp:revision>
  <dcterms:created xsi:type="dcterms:W3CDTF">2019-03-23T13:55:58Z</dcterms:created>
  <dcterms:modified xsi:type="dcterms:W3CDTF">2019-03-23T13:58:59Z</dcterms:modified>
</cp:coreProperties>
</file>