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54" d="100"/>
          <a:sy n="54" d="100"/>
        </p:scale>
        <p:origin x="1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5A339-F64A-4472-898C-05DE677CF6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58ECE5-0C08-4CE8-8A22-A30D51B4DD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65180D-FCB1-440A-A711-4DCC6B345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0DBBF-4F8D-4E30-942A-AB9F6BF9231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3B69C3-A844-446A-B2A8-4F9D0CF12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006251-0E66-4B41-857B-D933F1559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64F0-A3DA-4EA1-81EF-531F80C3C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024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7CB3D-80D1-4EFB-99F1-68ED69EAE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7CEE81-E9C3-4FED-83CF-3DB194044F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0EB96D-7BC0-42F3-8638-99AD194CA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0DBBF-4F8D-4E30-942A-AB9F6BF9231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F59A78-4470-478E-8379-3AC7AD780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96D129-2B66-499C-8332-301EFCC6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64F0-A3DA-4EA1-81EF-531F80C3C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602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F86816-DD45-428B-962A-F65C14E275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332E33-5D5F-4BFA-85EC-E24EBC6E45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3FD93-C026-42F6-AB34-36F1F9CB9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0DBBF-4F8D-4E30-942A-AB9F6BF9231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FECD1-9008-4046-B7CC-EBA833D9A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BCE84C-4CD5-4F48-BDB3-F98FA9D76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64F0-A3DA-4EA1-81EF-531F80C3C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517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D81BE-1AE1-48B9-AFFE-A39057808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CF5DC6-BE6F-4862-8B19-8695675B0F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4B9337-2B97-465F-8FB4-78BC6313F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0DBBF-4F8D-4E30-942A-AB9F6BF9231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1D628A-B516-40A8-B50C-BCF4197BA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E91D61-F88E-4C55-8076-08F5E5DB9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64F0-A3DA-4EA1-81EF-531F80C3C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535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8BE8B-1518-47F3-9540-1385F9A6C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A00A97-6926-460B-A9FB-AF70FA34ED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50CEE4-B4B4-46D3-B938-067250C21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0DBBF-4F8D-4E30-942A-AB9F6BF9231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1D95D9-0ADF-41D2-866A-CCAE15133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C0345-F5BE-43D0-94F3-57525CD3B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64F0-A3DA-4EA1-81EF-531F80C3C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623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3741A-DFB4-49DE-BD2B-FFB54E3A7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F36689-B1D1-4A10-ACC1-42A9E1C8B7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B8A9AC-23D5-48BE-AADC-B557BC3506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A217E8-B046-4681-A656-FB3997BED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0DBBF-4F8D-4E30-942A-AB9F6BF9231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2B71AE-216B-41AE-A05C-46710E300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B13EC7-2BA0-4A3B-9A21-5BD4040C1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64F0-A3DA-4EA1-81EF-531F80C3C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69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C4420-449B-4875-8A6C-7A5DA3731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904D03-0004-4803-94F9-683713DAD5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E22D73-7377-49A1-9F56-E855278482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3F33CA-874A-419B-A752-37F800D097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20EF8C-09E2-4694-9FF9-E7C8033493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ACCE1E-7C17-4D11-9DB6-2852EB279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0DBBF-4F8D-4E30-942A-AB9F6BF9231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44C583-5379-49D7-91C7-FFF8AF561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91F0B88-B905-401E-8421-ADDCA424F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64F0-A3DA-4EA1-81EF-531F80C3C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425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CAB5F-1547-4918-BDFC-89D1D952D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CB14E4-33EE-433E-9BE7-655BBA7BE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0DBBF-4F8D-4E30-942A-AB9F6BF9231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4AAD43-7BD6-4EAB-87EC-E649EFE083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F59794-D690-49F6-980D-88FDCB0B1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64F0-A3DA-4EA1-81EF-531F80C3C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553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8C65BF-A4A3-4472-A735-7D40D4B00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0DBBF-4F8D-4E30-942A-AB9F6BF9231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ABDBF2-3D64-4D7A-82E6-22C2E1FB4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F8848B-CDD0-4EE8-B927-160B97C80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64F0-A3DA-4EA1-81EF-531F80C3C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96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12FC4D-3F40-4107-9786-0DBF7D8D5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AA558F-86EA-4B0B-9A52-ADB8B806F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49CA49-30BF-4F7A-8B1D-2AEF28444A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55A5A6-51E3-4C12-A0F1-8FA4F7A7C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0DBBF-4F8D-4E30-942A-AB9F6BF9231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7FE824-8620-47A6-9704-98A53E2DA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3DFBFA-2A02-4974-931D-83D3FB83F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64F0-A3DA-4EA1-81EF-531F80C3C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43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8649F-A7FC-4234-97E6-6B16601B6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FEA52EE-2EC7-44BA-B8F6-CE2FA35D3B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F3FB66-982E-4B5C-9AAA-99C0D1E32F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57B33D-54C4-49B1-A288-A9EEB57D5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0DBBF-4F8D-4E30-942A-AB9F6BF9231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45B0A3-A9E7-4E94-8F61-DAEE0AEBA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904404-8DE7-42D1-868D-A7B784103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64F0-A3DA-4EA1-81EF-531F80C3C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14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B2691B-0F82-4F7C-A149-AD06FBDB9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26C226-F3F0-43B6-ADB4-D9FB50FF31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0A622F-7E66-4BDC-A5EE-E07F6EC315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0DBBF-4F8D-4E30-942A-AB9F6BF9231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CCA2C-A53C-4E92-B2A9-FD69CF5B5F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37259C-D9FD-4C76-AE91-AC06BEB6BB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5764F0-A3DA-4EA1-81EF-531F80C3C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89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F083E78-E385-4A41-934F-BD9265D7D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099" y="1396289"/>
            <a:ext cx="5006336" cy="1325563"/>
          </a:xfrm>
        </p:spPr>
        <p:txBody>
          <a:bodyPr>
            <a:normAutofit fontScale="90000"/>
          </a:bodyPr>
          <a:lstStyle/>
          <a:p>
            <a:r>
              <a:rPr lang="en-US" sz="4100" b="1" dirty="0">
                <a:latin typeface="+mn-lt"/>
              </a:rPr>
              <a:t>Discover the Joy in Sharing God’s Blessings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205ECA9-3A53-4604-89B9-927C08C3E0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543" y="2871982"/>
            <a:ext cx="5006336" cy="3181684"/>
          </a:xfrm>
        </p:spPr>
        <p:txBody>
          <a:bodyPr anchor="t">
            <a:normAutofit/>
          </a:bodyPr>
          <a:lstStyle/>
          <a:p>
            <a:endParaRPr lang="en-US" sz="1800" dirty="0"/>
          </a:p>
          <a:p>
            <a:pPr marL="0" indent="0">
              <a:buNone/>
            </a:pPr>
            <a:r>
              <a:rPr lang="en-US" sz="4000" b="1" u="sng" dirty="0"/>
              <a:t>Week One:</a:t>
            </a:r>
          </a:p>
          <a:p>
            <a:pPr marL="0" indent="0">
              <a:buNone/>
            </a:pPr>
            <a:r>
              <a:rPr lang="en-US" sz="4000" b="1" dirty="0"/>
              <a:t>“Jesus Is our </a:t>
            </a:r>
          </a:p>
          <a:p>
            <a:pPr marL="0" indent="0">
              <a:buNone/>
            </a:pPr>
            <a:r>
              <a:rPr lang="en-US" sz="4000" b="1" dirty="0"/>
              <a:t>Joy and Strength”</a:t>
            </a:r>
          </a:p>
        </p:txBody>
      </p:sp>
      <p:sp>
        <p:nvSpPr>
          <p:cNvPr id="8" name="Freeform: Shape 10">
            <a:extLst>
              <a:ext uri="{FF2B5EF4-FFF2-40B4-BE49-F238E27FC236}">
                <a16:creationId xmlns:a16="http://schemas.microsoft.com/office/drawing/2014/main" id="{4F74D28C-3268-4E35-8EE1-D92CB4A85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19218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FB2D85-8AC3-4E76-AF8B-BD1184350D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44" r="12044"/>
          <a:stretch/>
        </p:blipFill>
        <p:spPr>
          <a:xfrm>
            <a:off x="6167846" y="10"/>
            <a:ext cx="6024154" cy="6857990"/>
          </a:xfrm>
          <a:custGeom>
            <a:avLst/>
            <a:gdLst>
              <a:gd name="connsiteX0" fmla="*/ 70374 w 6024154"/>
              <a:gd name="connsiteY0" fmla="*/ 0 h 6858000"/>
              <a:gd name="connsiteX1" fmla="*/ 6024154 w 6024154"/>
              <a:gd name="connsiteY1" fmla="*/ 0 h 6858000"/>
              <a:gd name="connsiteX2" fmla="*/ 6024154 w 6024154"/>
              <a:gd name="connsiteY2" fmla="*/ 6858000 h 6858000"/>
              <a:gd name="connsiteX3" fmla="*/ 3587167 w 6024154"/>
              <a:gd name="connsiteY3" fmla="*/ 6858000 h 6858000"/>
              <a:gd name="connsiteX4" fmla="*/ 3474220 w 6024154"/>
              <a:gd name="connsiteY4" fmla="*/ 6800152 h 6858000"/>
              <a:gd name="connsiteX5" fmla="*/ 0 w 6024154"/>
              <a:gd name="connsiteY5" fmla="*/ 962844 h 6858000"/>
              <a:gd name="connsiteX6" fmla="*/ 34274 w 6024154"/>
              <a:gd name="connsiteY6" fmla="*/ 28409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70374" y="0"/>
                </a:moveTo>
                <a:lnTo>
                  <a:pt x="6024154" y="0"/>
                </a:lnTo>
                <a:lnTo>
                  <a:pt x="6024154" y="6858000"/>
                </a:lnTo>
                <a:lnTo>
                  <a:pt x="3587167" y="6858000"/>
                </a:lnTo>
                <a:lnTo>
                  <a:pt x="3474220" y="6800152"/>
                </a:lnTo>
                <a:cubicBezTo>
                  <a:pt x="1404818" y="5675986"/>
                  <a:pt x="0" y="3483472"/>
                  <a:pt x="0" y="962844"/>
                </a:cubicBezTo>
                <a:cubicBezTo>
                  <a:pt x="0" y="733696"/>
                  <a:pt x="11610" y="507260"/>
                  <a:pt x="34274" y="284091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991924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18</Words>
  <Application>Microsoft Office PowerPoint</Application>
  <PresentationFormat>Widescreen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Discover the Joy in Sharing God’s Blessings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Discover the Joy in Sharing God’s Blessings</dc:title>
  <dc:creator>Ronald Chewning</dc:creator>
  <cp:lastModifiedBy>Ronald Chewning</cp:lastModifiedBy>
  <cp:revision>2</cp:revision>
  <dcterms:created xsi:type="dcterms:W3CDTF">2019-03-23T12:32:19Z</dcterms:created>
  <dcterms:modified xsi:type="dcterms:W3CDTF">2019-03-23T12:45:51Z</dcterms:modified>
</cp:coreProperties>
</file>