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54" d="100"/>
          <a:sy n="54" d="100"/>
        </p:scale>
        <p:origin x="1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95D5D-514D-4E4F-8C4C-D038A68E39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DD3304-F509-4AC7-9D4E-E176B3E5C3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DA91A8-A500-440A-AEA0-F3176DD9D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87EC-1AAE-49D4-85A4-982531B7FD31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B1C844-BF7E-4D58-BA6A-C3E6E2ACA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82BF37-D345-4DEF-BFFC-FDCB4AE5F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CEA-E1A2-4646-8CC2-93FCE0F0B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910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9297C-7A82-448E-89AB-AD922849E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E35E66-5C11-40CF-AB4F-D5C441A7E4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B2EA8D-49CC-4569-9166-585F0FB01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87EC-1AAE-49D4-85A4-982531B7FD31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7B2AF3-B472-4CB7-9B01-AE12114C6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E2496-CA16-4EA2-B660-375A6EDF0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CEA-E1A2-4646-8CC2-93FCE0F0B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159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26315B3-4BFE-4D42-BE03-F2B5B9BB5B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CAAF2B-0869-419B-B856-DAF53484EA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7D4410-FB04-4D5F-84FA-E32405491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87EC-1AAE-49D4-85A4-982531B7FD31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8EE34B-5544-4E85-9B8C-E7CCA9382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40C05-8EDB-45E4-BC05-AFF2BAA8B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CEA-E1A2-4646-8CC2-93FCE0F0B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79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21F3B-8491-4A68-BEB4-04EEA7EFF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FB913C-D5BD-4B00-B032-75BC72D199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8EC98-C336-491D-8607-F01A59BE4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87EC-1AAE-49D4-85A4-982531B7FD31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0D9281-DB67-4613-82B1-8B5E86AA0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B3B82C-CB4F-4A5B-9529-55C787016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CEA-E1A2-4646-8CC2-93FCE0F0B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565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27DDB-9158-436E-9E77-AB983C211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A3AFAA-1445-49AB-86B8-4E451FE570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108205-F42A-40E7-9FB7-D213E369F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87EC-1AAE-49D4-85A4-982531B7FD31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B25054-F57E-4A26-A3F0-82CCE33E4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6CFCD6-3CDA-43C4-BDC6-7F197F7AD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CEA-E1A2-4646-8CC2-93FCE0F0B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387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51DDB-E00A-4418-9015-C3671BD9F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9327B-FA7E-4683-8C10-727888C655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602FEF-89DC-4CD0-A2A1-4B8CB738A6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114498-31DF-4108-84FD-9C90A6376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87EC-1AAE-49D4-85A4-982531B7FD31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037A6A-95CB-4FD3-91A5-6409F654F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E8DAA9-53A2-45F7-B3E8-CA90B447E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CEA-E1A2-4646-8CC2-93FCE0F0B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251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43F2A-20FE-42B3-B6A5-9EAA5EB48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E080BF-DE97-40B6-BFD8-726078AFA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25B471-D3E3-4584-A893-95A434789D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94A146-4E5D-4EC3-9EC4-11292B2FA3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C2FB2-9B9E-46C8-AC24-A0E119491C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2A407B-BAC0-4CAE-9488-77204E74E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87EC-1AAE-49D4-85A4-982531B7FD31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0DBEED-0359-4F05-AC75-4B30614CF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C2A942A-3D9D-462D-98E1-9FEC9B413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CEA-E1A2-4646-8CC2-93FCE0F0B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137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99C2C-23C0-45C8-8A2B-2E0627164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BCEE37-1C3A-40ED-A9D5-22B8B743E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87EC-1AAE-49D4-85A4-982531B7FD31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A87C38-9C00-47DF-89BB-0B23B77E8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16E784-4A3A-4F8F-9661-C07E41ECA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CEA-E1A2-4646-8CC2-93FCE0F0B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951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DBEA47-7185-47D6-ACD4-E1F472E7B8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87EC-1AAE-49D4-85A4-982531B7FD31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1FB65E-5202-4B1F-8F19-49486EB76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1D5387-4CC9-4A0B-8655-7C9625F7B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CEA-E1A2-4646-8CC2-93FCE0F0B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186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E1399D-B8FA-4388-BB89-75F118B85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25CBFA-6AF8-4654-9B7A-4A326C1103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E4BDA9-D53C-406E-BB2C-3AB1FFE480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307721-0924-4686-8730-A22844324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87EC-1AAE-49D4-85A4-982531B7FD31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C0AA39-A9E3-47D6-9014-24F56F309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5B5A4B-D46F-49B4-A05C-438BC5972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CEA-E1A2-4646-8CC2-93FCE0F0B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176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4D0DB-F783-40D8-9619-1F8EE8574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B796E4-FC1B-4D5B-95F6-9D3933515E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1CA6BD-6A2E-4D55-858E-7ABD9C5620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63D8FE-40FE-4E56-A77C-9EFC15040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687EC-1AAE-49D4-85A4-982531B7FD31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07F23D-4EB6-44C9-B16B-E868AA556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FE9D1A-0538-43D8-9949-94D9A01CE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E2CEA-E1A2-4646-8CC2-93FCE0F0B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463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F51DBE-D57A-4E16-AEC0-BEF061A43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1CB3EB-2021-41BD-9D4E-7F26598A9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DC302-67D8-4F2D-9E68-E6DF46C869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687EC-1AAE-49D4-85A4-982531B7FD31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ED3075-4A34-4EEE-8CE4-7B36107B32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B65EF9-676D-4F64-BE1F-C938D163F3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E2CEA-E1A2-4646-8CC2-93FCE0F0B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3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24539B-448B-42D0-96AB-F05DCC891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3600" y="1396289"/>
            <a:ext cx="5006336" cy="1325563"/>
          </a:xfrm>
        </p:spPr>
        <p:txBody>
          <a:bodyPr>
            <a:normAutofit/>
          </a:bodyPr>
          <a:lstStyle/>
          <a:p>
            <a:r>
              <a:rPr lang="en-US" sz="4100" b="1" dirty="0"/>
              <a:t>Discover the Joy in Sharing God’s Blessings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F74D28C-3268-4E35-8EE1-D92CB4A85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8D44E42-C462-4105-BC86-FE75B4E3C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024154" cy="6858000"/>
          </a:xfrm>
          <a:custGeom>
            <a:avLst/>
            <a:gdLst>
              <a:gd name="connsiteX0" fmla="*/ 70374 w 6024154"/>
              <a:gd name="connsiteY0" fmla="*/ 0 h 6858000"/>
              <a:gd name="connsiteX1" fmla="*/ 6024154 w 6024154"/>
              <a:gd name="connsiteY1" fmla="*/ 0 h 6858000"/>
              <a:gd name="connsiteX2" fmla="*/ 6024154 w 6024154"/>
              <a:gd name="connsiteY2" fmla="*/ 6858000 h 6858000"/>
              <a:gd name="connsiteX3" fmla="*/ 3587167 w 6024154"/>
              <a:gd name="connsiteY3" fmla="*/ 6858000 h 6858000"/>
              <a:gd name="connsiteX4" fmla="*/ 3474220 w 6024154"/>
              <a:gd name="connsiteY4" fmla="*/ 6800152 h 6858000"/>
              <a:gd name="connsiteX5" fmla="*/ 0 w 6024154"/>
              <a:gd name="connsiteY5" fmla="*/ 962844 h 6858000"/>
              <a:gd name="connsiteX6" fmla="*/ 34274 w 6024154"/>
              <a:gd name="connsiteY6" fmla="*/ 28409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70374" y="0"/>
                </a:moveTo>
                <a:lnTo>
                  <a:pt x="6024154" y="0"/>
                </a:lnTo>
                <a:lnTo>
                  <a:pt x="6024154" y="6858000"/>
                </a:lnTo>
                <a:lnTo>
                  <a:pt x="3587167" y="6858000"/>
                </a:lnTo>
                <a:lnTo>
                  <a:pt x="3474220" y="6800152"/>
                </a:lnTo>
                <a:cubicBezTo>
                  <a:pt x="1404818" y="5675986"/>
                  <a:pt x="0" y="3483472"/>
                  <a:pt x="0" y="962844"/>
                </a:cubicBezTo>
                <a:cubicBezTo>
                  <a:pt x="0" y="733696"/>
                  <a:pt x="11610" y="507260"/>
                  <a:pt x="34274" y="28409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C:\Users\Ron\AppData\Local\Microsoft\Windows\INetCache\IE\L6IR067U\for_joy[1].jpg">
            <a:extLst>
              <a:ext uri="{FF2B5EF4-FFF2-40B4-BE49-F238E27FC236}">
                <a16:creationId xmlns:a16="http://schemas.microsoft.com/office/drawing/2014/main" id="{88C813CA-B146-4136-AD26-0DD447634D0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41" y="636624"/>
            <a:ext cx="4105275" cy="4118959"/>
          </a:xfrm>
          <a:prstGeom prst="rect">
            <a:avLst/>
          </a:prstGeom>
          <a:noFill/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FFEA32-4661-4022-9A3E-1915AD956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8044" y="2871982"/>
            <a:ext cx="5006336" cy="3181684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  </a:t>
            </a:r>
            <a:r>
              <a:rPr lang="en-US" sz="4400" b="1" dirty="0"/>
              <a:t>Coming Soon…</a:t>
            </a:r>
          </a:p>
        </p:txBody>
      </p:sp>
    </p:spTree>
    <p:extLst>
      <p:ext uri="{BB962C8B-B14F-4D97-AF65-F5344CB8AC3E}">
        <p14:creationId xmlns:p14="http://schemas.microsoft.com/office/powerpoint/2010/main" val="7566563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Discover the Joy in Sharing God’s Blessings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Discover the Joy in Sharing God’s Blessings</dc:title>
  <dc:creator>Ronald Chewning</dc:creator>
  <cp:lastModifiedBy>Ronald Chewning</cp:lastModifiedBy>
  <cp:revision>2</cp:revision>
  <dcterms:created xsi:type="dcterms:W3CDTF">2019-03-23T23:35:36Z</dcterms:created>
  <dcterms:modified xsi:type="dcterms:W3CDTF">2019-03-23T23:40:12Z</dcterms:modified>
</cp:coreProperties>
</file>