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67" r:id="rId14"/>
    <p:sldId id="270" r:id="rId15"/>
    <p:sldId id="271" r:id="rId16"/>
  </p:sldIdLst>
  <p:sldSz cx="6858000" cy="9144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26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1968" y="-96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333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3606800" y="514350"/>
            <a:ext cx="19304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79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88EB05-AA03-44D5-85CB-AEF57B332D56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2147D0-4D75-44DB-90F8-3E2C531AD78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905000"/>
            <a:ext cx="56388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To use this guide, you should:</a:t>
            </a:r>
          </a:p>
          <a:p>
            <a:endParaRPr lang="en-US" sz="1600" dirty="0" smtClean="0"/>
          </a:p>
          <a:p>
            <a:r>
              <a:rPr lang="en-US" sz="1600" dirty="0" smtClean="0"/>
              <a:t>*Talk with the hospital staff about each of the items that are listed in the guide</a:t>
            </a:r>
          </a:p>
          <a:p>
            <a:endParaRPr lang="en-US" sz="1600" dirty="0" smtClean="0"/>
          </a:p>
          <a:p>
            <a:r>
              <a:rPr lang="en-US" sz="1600" dirty="0" smtClean="0"/>
              <a:t>*Take the completed guide home with you.  It will help you take care of yourself when you are home.</a:t>
            </a:r>
          </a:p>
          <a:p>
            <a:endParaRPr lang="en-US" sz="1600" dirty="0" smtClean="0"/>
          </a:p>
          <a:p>
            <a:r>
              <a:rPr lang="en-US" sz="1600" dirty="0" smtClean="0"/>
              <a:t>*Share the guide with your family members and others who want to help you.  The guide will help them know how to help take care of you.</a:t>
            </a:r>
          </a:p>
          <a:p>
            <a:endParaRPr lang="en-US" sz="1600" dirty="0" smtClean="0"/>
          </a:p>
          <a:p>
            <a:r>
              <a:rPr lang="en-US" sz="1600" dirty="0" smtClean="0"/>
              <a:t>* Bring this guide to all of your doctor appointments so the doctor know what you have been doing to care for yourself since you left the hospital.</a:t>
            </a:r>
          </a:p>
          <a:p>
            <a:pPr>
              <a:buFont typeface="Arial" charset="0"/>
              <a:buChar char="•"/>
            </a:pPr>
            <a:endParaRPr lang="en-US" sz="1600" dirty="0" smtClean="0"/>
          </a:p>
          <a:p>
            <a:r>
              <a:rPr lang="en-US" sz="1600" dirty="0" smtClean="0"/>
              <a:t>*  This guide helps you to keep track of all the things you need to do.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NEXT APPOINTMENT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6172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Day _______________     Date  ____________  Time  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Doctor __________________________  Specialty  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Address  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Phone number  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Reason for appointment  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Questions  or concerns for this doctor?  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NEXT APPOINTMENT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6172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Day _______________     Date  ____________  Time  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Doctor __________________________  Specialty  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Address  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Phone number  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Reason for appointment  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Questions  or concerns for this doctor?  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NEXT APPOINTMENT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6172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Day _______________     Date  ____________  Time  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Doctor __________________________  Specialty  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Address  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Phone number  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Reason for appointment  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Questions  or concerns for this doctor?  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143000"/>
            <a:ext cx="480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NOTES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752600"/>
            <a:ext cx="64008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752600"/>
            <a:ext cx="64008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143000"/>
            <a:ext cx="480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NOTES</a:t>
            </a: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143000"/>
            <a:ext cx="480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NOTES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752600"/>
            <a:ext cx="64008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______________________________________________________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057400"/>
            <a:ext cx="55626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endParaRPr lang="en-US" b="1" dirty="0" smtClean="0"/>
          </a:p>
          <a:p>
            <a:r>
              <a:rPr lang="en-US" sz="1600" dirty="0" smtClean="0"/>
              <a:t>If I have questions or problems, I should call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Phone number:  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If I have a serious health problem, I should call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Phone number:  ______________________________________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6324600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MEDICAL INFORMATION</a:t>
            </a:r>
            <a:endParaRPr lang="en-US" dirty="0" smtClean="0"/>
          </a:p>
          <a:p>
            <a:pPr algn="ctr"/>
            <a:endParaRPr lang="en-US" b="1" dirty="0" smtClean="0"/>
          </a:p>
          <a:p>
            <a:r>
              <a:rPr lang="en-US" sz="1600" dirty="0" smtClean="0"/>
              <a:t>My medical problem is:  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My allergies:  ________________________________________________ </a:t>
            </a:r>
          </a:p>
          <a:p>
            <a:endParaRPr lang="en-US" sz="1600" dirty="0" smtClean="0"/>
          </a:p>
          <a:p>
            <a:r>
              <a:rPr lang="en-US" sz="1600" dirty="0" smtClean="0"/>
              <a:t>Medication allergies?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Medication_______________Reaction</a:t>
            </a:r>
            <a:r>
              <a:rPr lang="en-US" sz="1600" dirty="0" smtClean="0"/>
              <a:t>_________________________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Medication_______________Reaction</a:t>
            </a:r>
            <a:r>
              <a:rPr lang="en-US" sz="1600" dirty="0" smtClean="0"/>
              <a:t>_________________________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Medication_______________Reaction</a:t>
            </a:r>
            <a:r>
              <a:rPr lang="en-US" sz="1600" dirty="0" smtClean="0"/>
              <a:t>_________________________</a:t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Medication_______________Reaction</a:t>
            </a:r>
            <a:r>
              <a:rPr lang="en-US" sz="1600" dirty="0" smtClean="0"/>
              <a:t>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What type of exercise is good for me?  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What should I eat?  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What activities or foods should I avoid?  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____________________________________________________________</a:t>
            </a:r>
          </a:p>
          <a:p>
            <a:endParaRPr lang="en-US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MEDICATION SCHEDULE</a:t>
            </a:r>
          </a:p>
          <a:p>
            <a:pPr algn="ctr"/>
            <a:r>
              <a:rPr lang="en-US" b="1" dirty="0" smtClean="0"/>
              <a:t>MORNING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828800"/>
          <a:ext cx="6324600" cy="7231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1150"/>
                <a:gridCol w="1581150"/>
                <a:gridCol w="1581150"/>
                <a:gridCol w="158115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Medicine name (generic</a:t>
                      </a:r>
                      <a:r>
                        <a:rPr lang="en-US" sz="1400" b="0" baseline="0" dirty="0" smtClean="0"/>
                        <a:t> and name brand) and dosage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Why am I taking this medicine?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How much do I take?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How do</a:t>
                      </a:r>
                      <a:r>
                        <a:rPr lang="en-US" sz="1400" baseline="0" dirty="0" smtClean="0"/>
                        <a:t> I take this medicine?</a:t>
                      </a:r>
                      <a:endParaRPr lang="en-US" sz="1400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MEDICATION SCHEDULE</a:t>
            </a:r>
          </a:p>
          <a:p>
            <a:pPr algn="ctr"/>
            <a:r>
              <a:rPr lang="en-US" b="1" dirty="0" smtClean="0"/>
              <a:t>AFTERNOON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828800"/>
          <a:ext cx="6324600" cy="7231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1150"/>
                <a:gridCol w="1581150"/>
                <a:gridCol w="1581150"/>
                <a:gridCol w="158115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Medicine name (generic</a:t>
                      </a:r>
                      <a:r>
                        <a:rPr lang="en-US" sz="1400" b="0" baseline="0" dirty="0" smtClean="0"/>
                        <a:t> and name brand) and dosage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Why am I taking this medicine?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How much do I take?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How do</a:t>
                      </a:r>
                      <a:r>
                        <a:rPr lang="en-US" sz="1400" baseline="0" dirty="0" smtClean="0"/>
                        <a:t> I take this medicine?</a:t>
                      </a:r>
                      <a:endParaRPr lang="en-US" sz="1400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MEDICATION SCHEDULE</a:t>
            </a:r>
          </a:p>
          <a:p>
            <a:pPr algn="ctr"/>
            <a:r>
              <a:rPr lang="en-US" b="1" dirty="0" smtClean="0"/>
              <a:t>EVENING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828800"/>
          <a:ext cx="6324600" cy="7231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1150"/>
                <a:gridCol w="1581150"/>
                <a:gridCol w="1581150"/>
                <a:gridCol w="158115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Medicine name (generic</a:t>
                      </a:r>
                      <a:r>
                        <a:rPr lang="en-US" sz="1400" b="0" baseline="0" dirty="0" smtClean="0"/>
                        <a:t> and name brand) and dosage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Why am I taking this medicine?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How much do I take?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How do</a:t>
                      </a:r>
                      <a:r>
                        <a:rPr lang="en-US" sz="1400" baseline="0" dirty="0" smtClean="0"/>
                        <a:t> I take this medicine?</a:t>
                      </a:r>
                      <a:endParaRPr lang="en-US" sz="1400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MEDICATION SCHEDULE</a:t>
            </a:r>
          </a:p>
          <a:p>
            <a:pPr algn="ctr"/>
            <a:r>
              <a:rPr lang="en-US" b="1" dirty="0" smtClean="0"/>
              <a:t>BEDTIME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828800"/>
          <a:ext cx="6324600" cy="7231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1150"/>
                <a:gridCol w="1581150"/>
                <a:gridCol w="1581150"/>
                <a:gridCol w="158115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Medicine name (generic</a:t>
                      </a:r>
                      <a:r>
                        <a:rPr lang="en-US" sz="1400" b="0" baseline="0" dirty="0" smtClean="0"/>
                        <a:t> and name brand) and dosage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Why am I taking this medicine?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How much do I take?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How do</a:t>
                      </a:r>
                      <a:r>
                        <a:rPr lang="en-US" sz="1400" baseline="0" dirty="0" smtClean="0"/>
                        <a:t> I take this medicine?</a:t>
                      </a:r>
                      <a:endParaRPr lang="en-US" sz="1400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WHAT OTHER MEDICINES CAN I TAKE?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828800"/>
          <a:ext cx="6400800" cy="70104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200"/>
                <a:gridCol w="1600200"/>
                <a:gridCol w="1600200"/>
                <a:gridCol w="1600200"/>
              </a:tblGrid>
              <a:tr h="9324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Medicine name and amount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How</a:t>
                      </a:r>
                      <a:r>
                        <a:rPr lang="en-US" sz="1600" b="1" baseline="0" dirty="0" smtClean="0"/>
                        <a:t> much do I take?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How do I take this</a:t>
                      </a:r>
                      <a:r>
                        <a:rPr lang="en-US" sz="1600" b="1" baseline="0" dirty="0" smtClean="0"/>
                        <a:t> medicine?</a:t>
                      </a:r>
                      <a:endParaRPr lang="en-US" sz="1600" b="1" dirty="0"/>
                    </a:p>
                  </a:txBody>
                  <a:tcPr/>
                </a:tc>
              </a:tr>
              <a:tr h="6561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 a headache or fever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61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 general</a:t>
                      </a:r>
                      <a:r>
                        <a:rPr lang="en-US" sz="1600" baseline="0" dirty="0" smtClean="0"/>
                        <a:t> aches or pains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614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</a:t>
                      </a:r>
                      <a:r>
                        <a:rPr lang="en-US" sz="1600" baseline="0" dirty="0" smtClean="0"/>
                        <a:t> constipation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70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 diarrhea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70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 insomnia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70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 nausea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70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70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70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8707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NEXT APPOINTMENT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6172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Day _______________     Date  ____________  Time  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Doctor __________________________  Specialty  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Address  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Phone number  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Reason for appointment  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Questions  or concerns for this doctor?  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</a:p>
          <a:p>
            <a:endParaRPr lang="en-US" sz="1600" dirty="0" smtClean="0"/>
          </a:p>
          <a:p>
            <a:r>
              <a:rPr lang="en-US" sz="1600" dirty="0" smtClean="0"/>
              <a:t>__________________________________________________________</a:t>
            </a:r>
            <a:endParaRPr 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510</Words>
  <Application>Microsoft Office PowerPoint</Application>
  <PresentationFormat>On-screen Show (4:3)</PresentationFormat>
  <Paragraphs>201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Constantia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Christie Hansard</cp:lastModifiedBy>
  <cp:revision>19</cp:revision>
  <dcterms:created xsi:type="dcterms:W3CDTF">2014-07-23T00:35:21Z</dcterms:created>
  <dcterms:modified xsi:type="dcterms:W3CDTF">2015-06-09T04:37:30Z</dcterms:modified>
</cp:coreProperties>
</file>