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8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7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38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014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36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9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13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4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02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19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531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5FC23-AD20-4321-91DC-968AFC9C85E8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B16D1-B14B-4268-A5D0-7274BBDB2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0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676400"/>
          </a:xfrm>
        </p:spPr>
        <p:txBody>
          <a:bodyPr>
            <a:normAutofit/>
          </a:bodyPr>
          <a:lstStyle/>
          <a:p>
            <a:r>
              <a:rPr lang="en-US" b="1" dirty="0" smtClean="0"/>
              <a:t>Coming Soon!</a:t>
            </a:r>
            <a:br>
              <a:rPr lang="en-US" b="1" dirty="0" smtClean="0"/>
            </a:br>
            <a:r>
              <a:rPr lang="en-US" sz="3200" b="1" u="sng" dirty="0" smtClean="0">
                <a:solidFill>
                  <a:srgbClr val="C00000"/>
                </a:solidFill>
              </a:rPr>
              <a:t>“Embracing Great Commission Stewardship”</a:t>
            </a:r>
            <a:endParaRPr lang="en-US" sz="3200" b="1" u="sng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Week 1: Embracing your Calling as a Disciple</a:t>
            </a:r>
          </a:p>
          <a:p>
            <a:pPr marL="0" indent="0">
              <a:buNone/>
            </a:pPr>
            <a:r>
              <a:rPr lang="en-US" sz="2800" dirty="0" smtClean="0"/>
              <a:t>Week 2: Embracing a Commitment to God’s Word</a:t>
            </a:r>
          </a:p>
          <a:p>
            <a:pPr marL="0" indent="0">
              <a:buNone/>
            </a:pPr>
            <a:r>
              <a:rPr lang="en-US" sz="2800" dirty="0" smtClean="0"/>
              <a:t>Week 3: Embracing a Lifestyle of Giving Joyfully and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/>
              <a:t>     Generously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886200"/>
            <a:ext cx="5562600" cy="18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27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31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Coming Soon! “Embracing Great Commission Stewardship”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Coming Soon! “Embracing Great Commission Stewardship”</dc:title>
  <dc:creator>Ronald J Chewning</dc:creator>
  <cp:lastModifiedBy>Ronald J Chewning</cp:lastModifiedBy>
  <cp:revision>3</cp:revision>
  <dcterms:created xsi:type="dcterms:W3CDTF">2017-11-13T16:32:06Z</dcterms:created>
  <dcterms:modified xsi:type="dcterms:W3CDTF">2017-11-13T16:48:44Z</dcterms:modified>
</cp:coreProperties>
</file>