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87" r:id="rId3"/>
    <p:sldId id="283" r:id="rId4"/>
    <p:sldId id="267" r:id="rId5"/>
    <p:sldId id="284" r:id="rId6"/>
    <p:sldId id="265" r:id="rId7"/>
    <p:sldId id="258" r:id="rId8"/>
    <p:sldId id="266" r:id="rId9"/>
    <p:sldId id="273" r:id="rId10"/>
    <p:sldId id="269" r:id="rId11"/>
    <p:sldId id="270" r:id="rId12"/>
    <p:sldId id="271" r:id="rId13"/>
    <p:sldId id="272" r:id="rId14"/>
    <p:sldId id="274" r:id="rId15"/>
    <p:sldId id="275" r:id="rId16"/>
    <p:sldId id="279" r:id="rId17"/>
    <p:sldId id="277" r:id="rId18"/>
    <p:sldId id="276" r:id="rId19"/>
    <p:sldId id="280" r:id="rId20"/>
    <p:sldId id="286" r:id="rId21"/>
  </p:sldIdLst>
  <p:sldSz cx="9144000" cy="5715000" type="screen16x10"/>
  <p:notesSz cx="6858000" cy="9144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6" d="100"/>
          <a:sy n="96" d="100"/>
        </p:scale>
        <p:origin x="-108" y="-372"/>
      </p:cViewPr>
      <p:guideLst>
        <p:guide orient="horz" pos="1800"/>
        <p:guide pos="28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4E532D4-0D0B-43A3-A45A-D8FE7212C578}" type="datetimeFigureOut">
              <a:rPr lang="en-US" smtClean="0"/>
              <a:t>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2838490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4E532D4-0D0B-43A3-A45A-D8FE7212C578}" type="datetimeFigureOut">
              <a:rPr lang="en-US" smtClean="0"/>
              <a:t>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400645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4E532D4-0D0B-43A3-A45A-D8FE7212C578}" type="datetimeFigureOut">
              <a:rPr lang="en-US" smtClean="0"/>
              <a:t>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27755612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11388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9677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41214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19993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087563"/>
            <a:ext cx="3868340"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087563"/>
            <a:ext cx="3887391"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14898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829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34117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2455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4E532D4-0D0B-43A3-A45A-D8FE7212C578}" type="datetimeFigureOut">
              <a:rPr lang="en-US" smtClean="0"/>
              <a:t>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26474028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78666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84922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0171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E532D4-0D0B-43A3-A45A-D8FE7212C578}" type="datetimeFigureOut">
              <a:rPr lang="en-US" smtClean="0"/>
              <a:t>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3157992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4E532D4-0D0B-43A3-A45A-D8FE7212C578}" type="datetimeFigureOut">
              <a:rPr lang="en-US" smtClean="0"/>
              <a:t>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3728740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087563"/>
            <a:ext cx="3868340"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087563"/>
            <a:ext cx="3887391"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4E532D4-0D0B-43A3-A45A-D8FE7212C578}" type="datetimeFigureOut">
              <a:rPr lang="en-US" smtClean="0"/>
              <a:t>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1635720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4E532D4-0D0B-43A3-A45A-D8FE7212C578}" type="datetimeFigureOut">
              <a:rPr lang="en-US" smtClean="0"/>
              <a:t>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3744439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E532D4-0D0B-43A3-A45A-D8FE7212C578}" type="datetimeFigureOut">
              <a:rPr lang="en-US" smtClean="0"/>
              <a:t>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630545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E532D4-0D0B-43A3-A45A-D8FE7212C578}" type="datetimeFigureOut">
              <a:rPr lang="en-US" smtClean="0"/>
              <a:t>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2927518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E532D4-0D0B-43A3-A45A-D8FE7212C578}" type="datetimeFigureOut">
              <a:rPr lang="en-US" smtClean="0"/>
              <a:t>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04E31B-A3C3-4187-9BDA-0883F957ECC3}" type="slidenum">
              <a:rPr lang="en-US" smtClean="0"/>
              <a:t>‹#›</a:t>
            </a:fld>
            <a:endParaRPr lang="en-US"/>
          </a:p>
        </p:txBody>
      </p:sp>
    </p:spTree>
    <p:extLst>
      <p:ext uri="{BB962C8B-B14F-4D97-AF65-F5344CB8AC3E}">
        <p14:creationId xmlns:p14="http://schemas.microsoft.com/office/powerpoint/2010/main" val="1736390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D4E532D4-0D0B-43A3-A45A-D8FE7212C578}" type="datetimeFigureOut">
              <a:rPr lang="en-US" smtClean="0"/>
              <a:t>2/7/2018</a:t>
            </a:fld>
            <a:endParaRPr lang="en-US"/>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9F04E31B-A3C3-4187-9BDA-0883F957ECC3}" type="slidenum">
              <a:rPr lang="en-US" smtClean="0"/>
              <a:t>‹#›</a:t>
            </a:fld>
            <a:endParaRPr lang="en-US"/>
          </a:p>
        </p:txBody>
      </p:sp>
    </p:spTree>
    <p:extLst>
      <p:ext uri="{BB962C8B-B14F-4D97-AF65-F5344CB8AC3E}">
        <p14:creationId xmlns:p14="http://schemas.microsoft.com/office/powerpoint/2010/main" val="24149467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D4E532D4-0D0B-43A3-A45A-D8FE7212C578}" type="datetimeFigureOut">
              <a:rPr lang="en-US" smtClean="0">
                <a:solidFill>
                  <a:prstClr val="black">
                    <a:tint val="75000"/>
                  </a:prstClr>
                </a:solidFill>
              </a:rPr>
              <a:pPr/>
              <a:t>2/7/2018</a:t>
            </a:fld>
            <a:endParaRPr lang="en-US">
              <a:solidFill>
                <a:prstClr val="black">
                  <a:tint val="75000"/>
                </a:prstClr>
              </a:solidFill>
            </a:endParaRPr>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9F04E31B-A3C3-4187-9BDA-0883F957EC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8124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43534" y="1360967"/>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solidFill>
                <a:prstClr val="white"/>
              </a:solidFill>
            </a:endParaRPr>
          </a:p>
        </p:txBody>
      </p:sp>
      <p:sp>
        <p:nvSpPr>
          <p:cNvPr id="5" name="Title 1"/>
          <p:cNvSpPr>
            <a:spLocks noGrp="1"/>
          </p:cNvSpPr>
          <p:nvPr>
            <p:ph type="ctrTitle"/>
          </p:nvPr>
        </p:nvSpPr>
        <p:spPr>
          <a:xfrm>
            <a:off x="1016147" y="504925"/>
            <a:ext cx="7509164" cy="2704993"/>
          </a:xfrm>
        </p:spPr>
        <p:txBody>
          <a:bodyPr anchor="t" anchorCtr="0">
            <a:noAutofit/>
          </a:bodyPr>
          <a:lstStyle/>
          <a:p>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SERMON</a:t>
            </a:r>
            <a:r>
              <a:rPr lang="en-US" b="1" dirty="0" smtClean="0">
                <a:effectLst>
                  <a:outerShdw blurRad="38100" dist="38100" dir="2700000" algn="tl">
                    <a:srgbClr val="000000">
                      <a:alpha val="43137"/>
                    </a:srgbClr>
                  </a:outerShdw>
                </a:effectLst>
              </a:rPr>
              <a:t/>
            </a:r>
            <a:br>
              <a:rPr lang="en-US" b="1" dirty="0" smtClean="0">
                <a:effectLst>
                  <a:outerShdw blurRad="38100" dist="38100" dir="2700000" algn="tl">
                    <a:srgbClr val="000000">
                      <a:alpha val="43137"/>
                    </a:srgbClr>
                  </a:outerShdw>
                </a:effectLst>
              </a:rPr>
            </a:br>
            <a:r>
              <a:rPr lang="en-US" sz="1000" b="1" dirty="0" smtClean="0">
                <a:effectLst>
                  <a:outerShdw blurRad="38100" dist="38100" dir="2700000" algn="tl">
                    <a:srgbClr val="000000">
                      <a:alpha val="43137"/>
                    </a:srgbClr>
                  </a:outerShdw>
                </a:effectLst>
              </a:rPr>
              <a:t/>
            </a:r>
            <a:br>
              <a:rPr lang="en-US" sz="1000"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“Embracing a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Lifestyle of Giving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Joyfully and Generously.”</a:t>
            </a:r>
            <a:br>
              <a:rPr lang="en-US" b="1" dirty="0" smtClean="0">
                <a:effectLst>
                  <a:outerShdw blurRad="38100" dist="38100" dir="2700000" algn="tl">
                    <a:srgbClr val="000000">
                      <a:alpha val="43137"/>
                    </a:srgbClr>
                  </a:outerShdw>
                </a:effectLst>
              </a:rPr>
            </a:br>
            <a:r>
              <a:rPr lang="en-US" sz="3300" b="1" dirty="0">
                <a:effectLst>
                  <a:outerShdw blurRad="38100" dist="38100" dir="2700000" algn="tl">
                    <a:srgbClr val="000000">
                      <a:alpha val="43137"/>
                    </a:srgbClr>
                  </a:outerShdw>
                </a:effectLst>
              </a:rPr>
              <a:t>2 Corinthians 8:3-5</a:t>
            </a:r>
            <a:br>
              <a:rPr lang="en-US" sz="3300" b="1" dirty="0">
                <a:effectLst>
                  <a:outerShdw blurRad="38100" dist="38100" dir="2700000" algn="tl">
                    <a:srgbClr val="000000">
                      <a:alpha val="43137"/>
                    </a:srgbClr>
                  </a:outerShdw>
                </a:effectLst>
              </a:rPr>
            </a:br>
            <a:r>
              <a:rPr lang="en-US" sz="1000" b="1" dirty="0">
                <a:effectLst>
                  <a:outerShdw blurRad="38100" dist="38100" dir="2700000" algn="tl">
                    <a:srgbClr val="000000">
                      <a:alpha val="43137"/>
                    </a:srgbClr>
                  </a:outerShdw>
                </a:effectLst>
              </a:rPr>
              <a:t/>
            </a:r>
            <a:br>
              <a:rPr lang="en-US" sz="1000" b="1" dirty="0">
                <a:effectLst>
                  <a:outerShdw blurRad="38100" dist="38100" dir="2700000" algn="tl">
                    <a:srgbClr val="000000">
                      <a:alpha val="43137"/>
                    </a:srgbClr>
                  </a:outerShdw>
                </a:effectLst>
              </a:rPr>
            </a:br>
            <a:endParaRPr lang="en-US" sz="33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25226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630866" y="1055725"/>
            <a:ext cx="7875181" cy="3585117"/>
          </a:xfrm>
        </p:spPr>
        <p:txBody>
          <a:bodyPr anchor="t" anchorCtr="0">
            <a:noAutofit/>
          </a:bodyPr>
          <a:lstStyle/>
          <a:p>
            <a:r>
              <a:rPr lang="en-US" sz="6000" b="1" dirty="0">
                <a:effectLst>
                  <a:outerShdw blurRad="38100" dist="38100" dir="2700000" algn="tl">
                    <a:srgbClr val="000000">
                      <a:alpha val="43137"/>
                    </a:srgbClr>
                  </a:outerShdw>
                </a:effectLst>
              </a:rPr>
              <a:t>With all I have within me</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give You praise</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All that I adore</a:t>
            </a:r>
            <a:br>
              <a:rPr lang="en-US" sz="6000" b="1" dirty="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is </a:t>
            </a:r>
            <a:r>
              <a:rPr lang="en-US" sz="6000" b="1" dirty="0">
                <a:effectLst>
                  <a:outerShdw blurRad="38100" dist="38100" dir="2700000" algn="tl">
                    <a:srgbClr val="000000">
                      <a:alpha val="43137"/>
                    </a:srgbClr>
                  </a:outerShdw>
                </a:effectLst>
              </a:rPr>
              <a:t>in You</a:t>
            </a: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25140903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1169581" y="845116"/>
            <a:ext cx="7003312" cy="3585117"/>
          </a:xfrm>
        </p:spPr>
        <p:txBody>
          <a:bodyPr anchor="t" anchorCtr="0">
            <a:noAutofit/>
          </a:bodyPr>
          <a:lstStyle/>
          <a:p>
            <a:r>
              <a:rPr lang="en-US" sz="6000" b="1" dirty="0">
                <a:effectLst>
                  <a:outerShdw blurRad="38100" dist="38100" dir="2700000" algn="tl">
                    <a:srgbClr val="000000">
                      <a:alpha val="43137"/>
                    </a:srgbClr>
                  </a:outerShdw>
                </a:effectLst>
              </a:rPr>
              <a:t>Lord, I give You </a:t>
            </a:r>
            <a:r>
              <a:rPr lang="en-US" sz="6000" b="1" dirty="0" smtClean="0">
                <a:effectLst>
                  <a:outerShdw blurRad="38100" dist="38100" dir="2700000" algn="tl">
                    <a:srgbClr val="000000">
                      <a:alpha val="43137"/>
                    </a:srgbClr>
                  </a:outerShdw>
                </a:effectLst>
              </a:rPr>
              <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my </a:t>
            </a:r>
            <a:r>
              <a:rPr lang="en-US" sz="6000" b="1" dirty="0">
                <a:effectLst>
                  <a:outerShdw blurRad="38100" dist="38100" dir="2700000" algn="tl">
                    <a:srgbClr val="000000">
                      <a:alpha val="43137"/>
                    </a:srgbClr>
                  </a:outerShdw>
                </a:effectLst>
              </a:rPr>
              <a:t>heart</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give You my soul</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live for You alone</a:t>
            </a: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23434343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691117" y="1055725"/>
            <a:ext cx="7754679" cy="3585117"/>
          </a:xfrm>
        </p:spPr>
        <p:txBody>
          <a:bodyPr anchor="t" anchorCtr="0">
            <a:noAutofit/>
          </a:bodyPr>
          <a:lstStyle/>
          <a:p>
            <a:r>
              <a:rPr lang="en-US" sz="6000" b="1" dirty="0" smtClean="0"/>
              <a:t>Every </a:t>
            </a:r>
            <a:r>
              <a:rPr lang="en-US" sz="6000" b="1" dirty="0"/>
              <a:t>breath that I take</a:t>
            </a:r>
            <a:br>
              <a:rPr lang="en-US" sz="6000" b="1" dirty="0"/>
            </a:br>
            <a:r>
              <a:rPr lang="en-US" sz="6000" b="1" dirty="0"/>
              <a:t>Every moment I’m awake</a:t>
            </a:r>
            <a:br>
              <a:rPr lang="en-US" sz="6000" b="1" dirty="0"/>
            </a:br>
            <a:r>
              <a:rPr lang="en-US" sz="6000" b="1" dirty="0"/>
              <a:t>Lord, have Your </a:t>
            </a:r>
            <a:r>
              <a:rPr lang="en-US" sz="6000" b="1" dirty="0" smtClean="0"/>
              <a:t/>
            </a:r>
            <a:br>
              <a:rPr lang="en-US" sz="6000" b="1" dirty="0" smtClean="0"/>
            </a:br>
            <a:r>
              <a:rPr lang="en-US" sz="6000" b="1" dirty="0" smtClean="0"/>
              <a:t>way </a:t>
            </a:r>
            <a:r>
              <a:rPr lang="en-US" sz="6000" b="1" dirty="0"/>
              <a:t>in </a:t>
            </a:r>
            <a:r>
              <a:rPr lang="en-US" sz="6000" b="1" dirty="0" smtClean="0"/>
              <a:t>me</a:t>
            </a:r>
            <a:endParaRPr lang="en-US" sz="6000" b="1" dirty="0">
              <a:effectLst>
                <a:outerShdw blurRad="38100" dist="38100" dir="2700000" algn="tl">
                  <a:srgbClr val="000000">
                    <a:alpha val="43137"/>
                  </a:srgbClr>
                </a:outerShdw>
              </a:effectLst>
            </a:endParaRP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33512681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1148316" y="674995"/>
            <a:ext cx="7003312" cy="3585117"/>
          </a:xfrm>
        </p:spPr>
        <p:txBody>
          <a:bodyPr anchor="t" anchorCtr="0">
            <a:noAutofit/>
          </a:bodyPr>
          <a:lstStyle/>
          <a:p>
            <a:r>
              <a:rPr lang="en-US" sz="6000" b="1" dirty="0">
                <a:effectLst>
                  <a:outerShdw blurRad="38100" dist="38100" dir="2700000" algn="tl">
                    <a:srgbClr val="000000">
                      <a:alpha val="43137"/>
                    </a:srgbClr>
                  </a:outerShdw>
                </a:effectLst>
              </a:rPr>
              <a:t>This is my desire</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To honor You</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Lord, with all my heart</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worship You</a:t>
            </a: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pic>
        <p:nvPicPr>
          <p:cNvPr id="2" name="MWSmith-I Give You My Heart EDITE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3657" y="4059807"/>
            <a:ext cx="609600" cy="609600"/>
          </a:xfrm>
          <a:prstGeom prst="rect">
            <a:avLst/>
          </a:prstGeom>
        </p:spPr>
      </p:pic>
    </p:spTree>
    <p:extLst>
      <p:ext uri="{BB962C8B-B14F-4D97-AF65-F5344CB8AC3E}">
        <p14:creationId xmlns:p14="http://schemas.microsoft.com/office/powerpoint/2010/main" val="16563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630866" y="1055725"/>
            <a:ext cx="7875181" cy="3585117"/>
          </a:xfrm>
        </p:spPr>
        <p:txBody>
          <a:bodyPr anchor="t" anchorCtr="0">
            <a:noAutofit/>
          </a:bodyPr>
          <a:lstStyle/>
          <a:p>
            <a:r>
              <a:rPr lang="en-US" sz="6000" b="1" dirty="0">
                <a:effectLst>
                  <a:outerShdw blurRad="38100" dist="38100" dir="2700000" algn="tl">
                    <a:srgbClr val="000000">
                      <a:alpha val="43137"/>
                    </a:srgbClr>
                  </a:outerShdw>
                </a:effectLst>
              </a:rPr>
              <a:t>With all I have within me</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give You praise</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All that I adore</a:t>
            </a:r>
            <a:br>
              <a:rPr lang="en-US" sz="6000" b="1" dirty="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is </a:t>
            </a:r>
            <a:r>
              <a:rPr lang="en-US" sz="6000" b="1" dirty="0">
                <a:effectLst>
                  <a:outerShdw blurRad="38100" dist="38100" dir="2700000" algn="tl">
                    <a:srgbClr val="000000">
                      <a:alpha val="43137"/>
                    </a:srgbClr>
                  </a:outerShdw>
                </a:effectLst>
              </a:rPr>
              <a:t>in You</a:t>
            </a: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11407117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1169581" y="845116"/>
            <a:ext cx="7003312" cy="3585117"/>
          </a:xfrm>
        </p:spPr>
        <p:txBody>
          <a:bodyPr anchor="t" anchorCtr="0">
            <a:noAutofit/>
          </a:bodyPr>
          <a:lstStyle/>
          <a:p>
            <a:r>
              <a:rPr lang="en-US" sz="6000" b="1" dirty="0">
                <a:effectLst>
                  <a:outerShdw blurRad="38100" dist="38100" dir="2700000" algn="tl">
                    <a:srgbClr val="000000">
                      <a:alpha val="43137"/>
                    </a:srgbClr>
                  </a:outerShdw>
                </a:effectLst>
              </a:rPr>
              <a:t>Lord, I give You </a:t>
            </a:r>
            <a:r>
              <a:rPr lang="en-US" sz="6000" b="1" dirty="0" smtClean="0">
                <a:effectLst>
                  <a:outerShdw blurRad="38100" dist="38100" dir="2700000" algn="tl">
                    <a:srgbClr val="000000">
                      <a:alpha val="43137"/>
                    </a:srgbClr>
                  </a:outerShdw>
                </a:effectLst>
              </a:rPr>
              <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my </a:t>
            </a:r>
            <a:r>
              <a:rPr lang="en-US" sz="6000" b="1" dirty="0">
                <a:effectLst>
                  <a:outerShdw blurRad="38100" dist="38100" dir="2700000" algn="tl">
                    <a:srgbClr val="000000">
                      <a:alpha val="43137"/>
                    </a:srgbClr>
                  </a:outerShdw>
                </a:effectLst>
              </a:rPr>
              <a:t>heart</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give You my soul</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live for You alone</a:t>
            </a: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2238249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691117" y="1055725"/>
            <a:ext cx="7754679" cy="3585117"/>
          </a:xfrm>
        </p:spPr>
        <p:txBody>
          <a:bodyPr anchor="t" anchorCtr="0">
            <a:noAutofit/>
          </a:bodyPr>
          <a:lstStyle/>
          <a:p>
            <a:r>
              <a:rPr lang="en-US" sz="6000" b="1" dirty="0" smtClean="0"/>
              <a:t>Every </a:t>
            </a:r>
            <a:r>
              <a:rPr lang="en-US" sz="6000" b="1" dirty="0"/>
              <a:t>breath that I take</a:t>
            </a:r>
            <a:br>
              <a:rPr lang="en-US" sz="6000" b="1" dirty="0"/>
            </a:br>
            <a:r>
              <a:rPr lang="en-US" sz="6000" b="1" dirty="0"/>
              <a:t>Every moment I’m awake</a:t>
            </a:r>
            <a:br>
              <a:rPr lang="en-US" sz="6000" b="1" dirty="0"/>
            </a:br>
            <a:r>
              <a:rPr lang="en-US" sz="6000" b="1" dirty="0"/>
              <a:t>Lord, have Your </a:t>
            </a:r>
            <a:r>
              <a:rPr lang="en-US" sz="6000" b="1" dirty="0" smtClean="0"/>
              <a:t/>
            </a:r>
            <a:br>
              <a:rPr lang="en-US" sz="6000" b="1" dirty="0" smtClean="0"/>
            </a:br>
            <a:r>
              <a:rPr lang="en-US" sz="6000" b="1" dirty="0" smtClean="0"/>
              <a:t>way </a:t>
            </a:r>
            <a:r>
              <a:rPr lang="en-US" sz="6000" b="1" dirty="0"/>
              <a:t>in </a:t>
            </a:r>
            <a:r>
              <a:rPr lang="en-US" sz="6000" b="1" dirty="0" smtClean="0"/>
              <a:t>me</a:t>
            </a:r>
            <a:endParaRPr lang="en-US" sz="6000" b="1" dirty="0">
              <a:effectLst>
                <a:outerShdw blurRad="38100" dist="38100" dir="2700000" algn="tl">
                  <a:srgbClr val="000000">
                    <a:alpha val="43137"/>
                  </a:srgbClr>
                </a:outerShdw>
              </a:effectLst>
            </a:endParaRP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11142361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1169581" y="845116"/>
            <a:ext cx="7003312" cy="3585117"/>
          </a:xfrm>
        </p:spPr>
        <p:txBody>
          <a:bodyPr anchor="t" anchorCtr="0">
            <a:noAutofit/>
          </a:bodyPr>
          <a:lstStyle/>
          <a:p>
            <a:r>
              <a:rPr lang="en-US" sz="6000" b="1" dirty="0">
                <a:effectLst>
                  <a:outerShdw blurRad="38100" dist="38100" dir="2700000" algn="tl">
                    <a:srgbClr val="000000">
                      <a:alpha val="43137"/>
                    </a:srgbClr>
                  </a:outerShdw>
                </a:effectLst>
              </a:rPr>
              <a:t>Lord, I give You </a:t>
            </a:r>
            <a:r>
              <a:rPr lang="en-US" sz="6000" b="1" dirty="0" smtClean="0">
                <a:effectLst>
                  <a:outerShdw blurRad="38100" dist="38100" dir="2700000" algn="tl">
                    <a:srgbClr val="000000">
                      <a:alpha val="43137"/>
                    </a:srgbClr>
                  </a:outerShdw>
                </a:effectLst>
              </a:rPr>
              <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my </a:t>
            </a:r>
            <a:r>
              <a:rPr lang="en-US" sz="6000" b="1" dirty="0">
                <a:effectLst>
                  <a:outerShdw blurRad="38100" dist="38100" dir="2700000" algn="tl">
                    <a:srgbClr val="000000">
                      <a:alpha val="43137"/>
                    </a:srgbClr>
                  </a:outerShdw>
                </a:effectLst>
              </a:rPr>
              <a:t>heart</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give You my soul</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live for You alone</a:t>
            </a: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42210032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691117" y="1055725"/>
            <a:ext cx="7754679" cy="3585117"/>
          </a:xfrm>
        </p:spPr>
        <p:txBody>
          <a:bodyPr anchor="t" anchorCtr="0">
            <a:noAutofit/>
          </a:bodyPr>
          <a:lstStyle/>
          <a:p>
            <a:r>
              <a:rPr lang="en-US" sz="6000" b="1" dirty="0" smtClean="0"/>
              <a:t>Every </a:t>
            </a:r>
            <a:r>
              <a:rPr lang="en-US" sz="6000" b="1" dirty="0"/>
              <a:t>breath that I take</a:t>
            </a:r>
            <a:br>
              <a:rPr lang="en-US" sz="6000" b="1" dirty="0"/>
            </a:br>
            <a:r>
              <a:rPr lang="en-US" sz="6000" b="1" dirty="0"/>
              <a:t>Every moment I’m awake</a:t>
            </a:r>
            <a:br>
              <a:rPr lang="en-US" sz="6000" b="1" dirty="0"/>
            </a:br>
            <a:r>
              <a:rPr lang="en-US" sz="6000" b="1" dirty="0"/>
              <a:t>Lord, have Your </a:t>
            </a:r>
            <a:r>
              <a:rPr lang="en-US" sz="6000" b="1" dirty="0" smtClean="0"/>
              <a:t/>
            </a:r>
            <a:br>
              <a:rPr lang="en-US" sz="6000" b="1" dirty="0" smtClean="0"/>
            </a:br>
            <a:r>
              <a:rPr lang="en-US" sz="6000" b="1" dirty="0" smtClean="0"/>
              <a:t>way </a:t>
            </a:r>
            <a:r>
              <a:rPr lang="en-US" sz="6000" b="1" dirty="0"/>
              <a:t>in </a:t>
            </a:r>
            <a:r>
              <a:rPr lang="en-US" sz="6000" b="1" dirty="0" smtClean="0"/>
              <a:t>me</a:t>
            </a:r>
            <a:endParaRPr lang="en-US" sz="6000" b="1" dirty="0">
              <a:effectLst>
                <a:outerShdw blurRad="38100" dist="38100" dir="2700000" algn="tl">
                  <a:srgbClr val="000000">
                    <a:alpha val="43137"/>
                  </a:srgbClr>
                </a:outerShdw>
              </a:effectLst>
            </a:endParaRP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30630458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solidFill>
                <a:prstClr val="white"/>
              </a:solidFill>
            </a:endParaRPr>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solidFill>
                <a:prstClr val="white"/>
              </a:solidFill>
            </a:endParaRPr>
          </a:p>
        </p:txBody>
      </p:sp>
      <p:sp>
        <p:nvSpPr>
          <p:cNvPr id="5" name="Title 1"/>
          <p:cNvSpPr>
            <a:spLocks noGrp="1"/>
          </p:cNvSpPr>
          <p:nvPr>
            <p:ph type="ctrTitle"/>
          </p:nvPr>
        </p:nvSpPr>
        <p:spPr>
          <a:xfrm>
            <a:off x="2544946" y="704830"/>
            <a:ext cx="4330700" cy="3585117"/>
          </a:xfrm>
        </p:spPr>
        <p:txBody>
          <a:bodyPr anchor="t" anchorCtr="0">
            <a:noAutofit/>
          </a:bodyPr>
          <a:lstStyle/>
          <a:p>
            <a:r>
              <a:rPr lang="en-US" sz="6000" b="1" dirty="0" smtClean="0">
                <a:effectLst>
                  <a:outerShdw blurRad="38100" dist="38100" dir="2700000" algn="tl">
                    <a:srgbClr val="000000">
                      <a:alpha val="43137"/>
                    </a:srgbClr>
                  </a:outerShdw>
                </a:effectLst>
              </a:rPr>
              <a:t>A time for</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Prayer</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and</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Commitment</a:t>
            </a:r>
            <a:endParaRPr lang="en-US" sz="8800" b="1" dirty="0">
              <a:effectLst>
                <a:outerShdw blurRad="38100" dist="38100" dir="2700000" algn="tl">
                  <a:srgbClr val="000000">
                    <a:alpha val="43137"/>
                  </a:srgbClr>
                </a:outerShdw>
              </a:effectLst>
            </a:endParaRP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solidFill>
                  <a:prstClr val="black"/>
                </a:solidFill>
                <a:effectLst>
                  <a:outerShdw blurRad="38100" dist="38100" dir="2700000" algn="tl">
                    <a:srgbClr val="000000">
                      <a:alpha val="43137"/>
                    </a:srgbClr>
                  </a:outerShdw>
                </a:effectLst>
              </a:rPr>
              <a:t>Embracing a Lifestyle of Giving Joyfully and Generously</a:t>
            </a:r>
            <a:endParaRPr lang="en-US" sz="2400" b="1" dirty="0">
              <a:solidFill>
                <a:prstClr val="black"/>
              </a:solidFill>
            </a:endParaRPr>
          </a:p>
        </p:txBody>
      </p:sp>
    </p:spTree>
    <p:extLst>
      <p:ext uri="{BB962C8B-B14F-4D97-AF65-F5344CB8AC3E}">
        <p14:creationId xmlns:p14="http://schemas.microsoft.com/office/powerpoint/2010/main" val="2694736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Oval 3"/>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928577" y="1339850"/>
            <a:ext cx="7598735" cy="2927350"/>
          </a:xfrm>
        </p:spPr>
        <p:txBody>
          <a:bodyPr anchor="t" anchorCtr="0">
            <a:noAutofit/>
          </a:bodyPr>
          <a:lstStyle/>
          <a:p>
            <a:r>
              <a:rPr lang="en-US" sz="6000" b="1" dirty="0" smtClean="0">
                <a:effectLst>
                  <a:outerShdw blurRad="38100" dist="38100" dir="2700000" algn="tl">
                    <a:srgbClr val="000000">
                      <a:alpha val="43137"/>
                    </a:srgbClr>
                  </a:outerShdw>
                </a:effectLst>
              </a:rPr>
              <a:t>Take it for Granted</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
            </a:r>
            <a:br>
              <a:rPr lang="en-US" sz="6000" b="1" dirty="0" smtClean="0">
                <a:effectLst>
                  <a:outerShdw blurRad="38100" dist="38100" dir="2700000" algn="tl">
                    <a:srgbClr val="000000">
                      <a:alpha val="43137"/>
                    </a:srgbClr>
                  </a:outerShdw>
                </a:effectLst>
              </a:rPr>
            </a:br>
            <a:endParaRPr lang="en-US" sz="8800" b="1" dirty="0">
              <a:effectLst>
                <a:outerShdw blurRad="38100" dist="38100" dir="2700000" algn="tl">
                  <a:srgbClr val="000000">
                    <a:alpha val="43137"/>
                  </a:srgbClr>
                </a:outerShdw>
              </a:effectLst>
            </a:endParaRP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24187546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7" name="Oval 6"/>
          <p:cNvSpPr/>
          <p:nvPr/>
        </p:nvSpPr>
        <p:spPr>
          <a:xfrm>
            <a:off x="3143534" y="1360967"/>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6" name="Title 1"/>
          <p:cNvSpPr txBox="1">
            <a:spLocks/>
          </p:cNvSpPr>
          <p:nvPr/>
        </p:nvSpPr>
        <p:spPr>
          <a:xfrm>
            <a:off x="0" y="1504950"/>
            <a:ext cx="8436288" cy="3156097"/>
          </a:xfrm>
          <a:prstGeom prst="rect">
            <a:avLst/>
          </a:prstGeom>
          <a:solidFill>
            <a:schemeClr val="bg2">
              <a:alpha val="30000"/>
            </a:schemeClr>
          </a:solidFill>
        </p:spPr>
        <p:txBody>
          <a:bodyPr vert="horz" lIns="68580" tIns="34290" rIns="68580" bIns="3429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4000" b="1" dirty="0">
                <a:effectLst>
                  <a:outerShdw blurRad="38100" dist="38100" dir="2700000" algn="tl">
                    <a:srgbClr val="000000">
                      <a:alpha val="43137"/>
                    </a:srgbClr>
                  </a:outerShdw>
                </a:effectLst>
              </a:rPr>
              <a:t>Worship: _____</a:t>
            </a:r>
            <a:r>
              <a:rPr lang="en-US" sz="4000" dirty="0">
                <a:effectLst>
                  <a:outerShdw blurRad="38100" dist="38100" dir="2700000" algn="tl">
                    <a:srgbClr val="000000">
                      <a:alpha val="43137"/>
                    </a:srgbClr>
                  </a:outerShdw>
                </a:effectLst>
              </a:rPr>
              <a:t>each weekend</a:t>
            </a:r>
            <a:endParaRPr lang="en-US" sz="4000" b="1" dirty="0">
              <a:effectLst>
                <a:outerShdw blurRad="38100" dist="38100" dir="2700000" algn="tl">
                  <a:srgbClr val="000000">
                    <a:alpha val="43137"/>
                  </a:srgbClr>
                </a:outerShdw>
              </a:effectLst>
            </a:endParaRPr>
          </a:p>
          <a:p>
            <a:pPr algn="r"/>
            <a:r>
              <a:rPr lang="en-US" sz="4000" b="1" dirty="0">
                <a:effectLst>
                  <a:outerShdw blurRad="38100" dist="38100" dir="2700000" algn="tl">
                    <a:srgbClr val="000000">
                      <a:alpha val="43137"/>
                    </a:srgbClr>
                  </a:outerShdw>
                </a:effectLst>
              </a:rPr>
              <a:t>Day School: </a:t>
            </a:r>
            <a:r>
              <a:rPr lang="en-US" sz="4000" dirty="0">
                <a:effectLst>
                  <a:outerShdw blurRad="38100" dist="38100" dir="2700000" algn="tl">
                    <a:srgbClr val="000000">
                      <a:alpha val="43137"/>
                    </a:srgbClr>
                  </a:outerShdw>
                </a:effectLst>
              </a:rPr>
              <a:t>_____ children K-8</a:t>
            </a:r>
          </a:p>
          <a:p>
            <a:pPr lvl="0" algn="r" defTabSz="713232">
              <a:lnSpc>
                <a:spcPct val="100000"/>
              </a:lnSpc>
              <a:spcBef>
                <a:spcPts val="0"/>
              </a:spcBef>
            </a:pPr>
            <a:r>
              <a:rPr lang="en-US" sz="4000" dirty="0">
                <a:solidFill>
                  <a:prstClr val="black"/>
                </a:solidFill>
                <a:effectLst>
                  <a:outerShdw blurRad="38100" dist="38100" dir="2700000" algn="tl">
                    <a:srgbClr val="000000">
                      <a:alpha val="43137"/>
                    </a:srgbClr>
                  </a:outerShdw>
                </a:effectLst>
                <a:latin typeface="Calibri" panose="020F0502020204030204"/>
              </a:rPr>
              <a:t>Sunday Bible classes and Small Groups</a:t>
            </a:r>
          </a:p>
          <a:p>
            <a:pPr lvl="0" algn="r" defTabSz="713232">
              <a:lnSpc>
                <a:spcPct val="100000"/>
              </a:lnSpc>
              <a:spcBef>
                <a:spcPts val="0"/>
              </a:spcBef>
            </a:pPr>
            <a:r>
              <a:rPr lang="en-US" sz="4000" dirty="0">
                <a:solidFill>
                  <a:prstClr val="black"/>
                </a:solidFill>
                <a:effectLst>
                  <a:outerShdw blurRad="38100" dist="38100" dir="2700000" algn="tl">
                    <a:srgbClr val="000000">
                      <a:alpha val="43137"/>
                    </a:srgbClr>
                  </a:outerShdw>
                </a:effectLst>
                <a:latin typeface="Calibri" panose="020F0502020204030204"/>
              </a:rPr>
              <a:t>____ shut-in &amp; hospital visits every month</a:t>
            </a:r>
          </a:p>
        </p:txBody>
      </p:sp>
      <p:sp>
        <p:nvSpPr>
          <p:cNvPr id="9" name="Rectangle 8"/>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
        <p:nvSpPr>
          <p:cNvPr id="8" name="Title 1"/>
          <p:cNvSpPr txBox="1">
            <a:spLocks/>
          </p:cNvSpPr>
          <p:nvPr/>
        </p:nvSpPr>
        <p:spPr>
          <a:xfrm>
            <a:off x="0" y="219394"/>
            <a:ext cx="8485908" cy="515975"/>
          </a:xfrm>
          <a:prstGeom prst="rect">
            <a:avLst/>
          </a:prstGeom>
        </p:spPr>
        <p:txBody>
          <a:bodyPr vert="horz" lIns="91440" tIns="45720" rIns="91440" bIns="45720" rtlCol="0" anchor="t" anchorCtr="0">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lgn="r"/>
            <a:r>
              <a:rPr lang="en-US" sz="3600" b="1" dirty="0" smtClean="0">
                <a:effectLst>
                  <a:outerShdw blurRad="38100" dist="38100" dir="2700000" algn="tl">
                    <a:srgbClr val="000000">
                      <a:alpha val="43137"/>
                    </a:srgbClr>
                  </a:outerShdw>
                </a:effectLst>
              </a:rPr>
              <a:t>What God is doing through </a:t>
            </a:r>
            <a:r>
              <a:rPr lang="en-US" sz="3600" b="1" dirty="0" smtClean="0">
                <a:effectLst>
                  <a:outerShdw blurRad="38100" dist="38100" dir="2700000" algn="tl">
                    <a:srgbClr val="000000">
                      <a:alpha val="43137"/>
                    </a:srgbClr>
                  </a:outerShdw>
                </a:effectLst>
              </a:rPr>
              <a:t>our c</a:t>
            </a:r>
            <a:r>
              <a:rPr lang="en-US" sz="3600" b="1" dirty="0" smtClean="0">
                <a:effectLst>
                  <a:outerShdw blurRad="38100" dist="38100" dir="2700000" algn="tl">
                    <a:srgbClr val="000000">
                      <a:alpha val="43137"/>
                    </a:srgbClr>
                  </a:outerShdw>
                </a:effectLst>
              </a:rPr>
              <a:t>hurch</a:t>
            </a:r>
            <a:endParaRPr lang="en-US" sz="3600" b="1"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00591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Oval 3"/>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928577" y="1339850"/>
            <a:ext cx="7598735" cy="2927350"/>
          </a:xfrm>
        </p:spPr>
        <p:txBody>
          <a:bodyPr anchor="t" anchorCtr="0">
            <a:noAutofit/>
          </a:bodyPr>
          <a:lstStyle/>
          <a:p>
            <a:r>
              <a:rPr lang="en-US" sz="6000" b="1" strike="sngStrike" dirty="0" smtClean="0">
                <a:effectLst>
                  <a:outerShdw blurRad="38100" dist="38100" dir="2700000" algn="tl">
                    <a:srgbClr val="000000">
                      <a:alpha val="43137"/>
                    </a:srgbClr>
                  </a:outerShdw>
                </a:effectLst>
              </a:rPr>
              <a:t>Take it for Granted</a:t>
            </a:r>
            <a:r>
              <a:rPr lang="en-US" sz="6000" b="1" dirty="0" smtClean="0">
                <a:effectLst>
                  <a:outerShdw blurRad="38100" dist="38100" dir="2700000" algn="tl">
                    <a:srgbClr val="000000">
                      <a:alpha val="43137"/>
                    </a:srgbClr>
                  </a:outerShdw>
                </a:effectLst>
              </a:rPr>
              <a:t/>
            </a:r>
            <a:br>
              <a:rPr lang="en-US" sz="6000" b="1" dirty="0" smtClean="0">
                <a:effectLst>
                  <a:outerShdw blurRad="38100" dist="38100" dir="2700000" algn="tl">
                    <a:srgbClr val="000000">
                      <a:alpha val="43137"/>
                    </a:srgbClr>
                  </a:outerShdw>
                </a:effectLst>
              </a:rPr>
            </a:br>
            <a:r>
              <a:rPr lang="en-US" sz="9600" b="1" dirty="0">
                <a:solidFill>
                  <a:srgbClr val="FF0000"/>
                </a:solidFill>
                <a:effectLst>
                  <a:outerShdw blurRad="38100" dist="38100" dir="2700000" algn="tl">
                    <a:srgbClr val="000000">
                      <a:alpha val="43137"/>
                    </a:srgbClr>
                  </a:outerShdw>
                </a:effectLst>
              </a:rPr>
              <a:t>Gratitude</a:t>
            </a:r>
            <a:r>
              <a:rPr lang="en-US" sz="6000" b="1" dirty="0" smtClean="0">
                <a:effectLst>
                  <a:outerShdw blurRad="38100" dist="38100" dir="2700000" algn="tl">
                    <a:srgbClr val="000000">
                      <a:alpha val="43137"/>
                    </a:srgbClr>
                  </a:outerShdw>
                </a:effectLst>
              </a:rPr>
              <a:t/>
            </a:r>
            <a:br>
              <a:rPr lang="en-US" sz="6000" b="1" dirty="0" smtClean="0">
                <a:effectLst>
                  <a:outerShdw blurRad="38100" dist="38100" dir="2700000" algn="tl">
                    <a:srgbClr val="000000">
                      <a:alpha val="43137"/>
                    </a:srgbClr>
                  </a:outerShdw>
                </a:effectLst>
              </a:rPr>
            </a:br>
            <a:endParaRPr lang="en-US" sz="8800" b="1" dirty="0">
              <a:effectLst>
                <a:outerShdw blurRad="38100" dist="38100" dir="2700000" algn="tl">
                  <a:srgbClr val="000000">
                    <a:alpha val="43137"/>
                  </a:srgbClr>
                </a:outerShdw>
              </a:effectLst>
            </a:endParaRP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20424318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7" name="Oval 6"/>
          <p:cNvSpPr/>
          <p:nvPr/>
        </p:nvSpPr>
        <p:spPr>
          <a:xfrm>
            <a:off x="3143534" y="1360967"/>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6" name="Title 1"/>
          <p:cNvSpPr txBox="1">
            <a:spLocks/>
          </p:cNvSpPr>
          <p:nvPr/>
        </p:nvSpPr>
        <p:spPr>
          <a:xfrm>
            <a:off x="1510143" y="1438780"/>
            <a:ext cx="6975765" cy="3478297"/>
          </a:xfrm>
          <a:prstGeom prst="rect">
            <a:avLst/>
          </a:prstGeom>
          <a:solidFill>
            <a:schemeClr val="bg2">
              <a:alpha val="30000"/>
            </a:schemeClr>
          </a:solidFill>
        </p:spPr>
        <p:txBody>
          <a:bodyPr vert="horz" lIns="68580" tIns="34290" rIns="68580" bIns="3429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3300" b="1" dirty="0">
                <a:effectLst>
                  <a:outerShdw blurRad="38100" dist="38100" dir="2700000" algn="tl">
                    <a:srgbClr val="000000">
                      <a:alpha val="43137"/>
                    </a:srgbClr>
                  </a:outerShdw>
                </a:effectLst>
              </a:rPr>
              <a:t>“Go therefore and make disciples of all nations, baptizing them in the name of the Father and of the Son and of the Holy Spirit, teaching them to observe all that I have commanded you. And behold, I am with you always, to the end of the age.”</a:t>
            </a:r>
            <a:br>
              <a:rPr lang="en-US" sz="3300" b="1" dirty="0">
                <a:effectLst>
                  <a:outerShdw blurRad="38100" dist="38100" dir="2700000" algn="tl">
                    <a:srgbClr val="000000">
                      <a:alpha val="43137"/>
                    </a:srgbClr>
                  </a:outerShdw>
                </a:effectLst>
              </a:rPr>
            </a:br>
            <a:r>
              <a:rPr lang="en-US" sz="1200" b="1" dirty="0">
                <a:effectLst>
                  <a:outerShdw blurRad="38100" dist="38100" dir="2700000" algn="tl">
                    <a:srgbClr val="000000">
                      <a:alpha val="43137"/>
                    </a:srgbClr>
                  </a:outerShdw>
                </a:effectLst>
              </a:rPr>
              <a:t/>
            </a:r>
            <a:br>
              <a:rPr lang="en-US" sz="1200" b="1" dirty="0">
                <a:effectLst>
                  <a:outerShdw blurRad="38100" dist="38100" dir="2700000" algn="tl">
                    <a:srgbClr val="000000">
                      <a:alpha val="43137"/>
                    </a:srgbClr>
                  </a:outerShdw>
                </a:effectLst>
              </a:rPr>
            </a:br>
            <a:r>
              <a:rPr lang="en-US" sz="3300" b="1" dirty="0">
                <a:effectLst>
                  <a:outerShdw blurRad="38100" dist="38100" dir="2700000" algn="tl">
                    <a:srgbClr val="000000">
                      <a:alpha val="43137"/>
                    </a:srgbClr>
                  </a:outerShdw>
                </a:effectLst>
              </a:rPr>
              <a:t>Matthew 28:19-20</a:t>
            </a:r>
          </a:p>
        </p:txBody>
      </p:sp>
      <p:sp>
        <p:nvSpPr>
          <p:cNvPr id="5" name="Title 1"/>
          <p:cNvSpPr>
            <a:spLocks noGrp="1"/>
          </p:cNvSpPr>
          <p:nvPr>
            <p:ph type="ctrTitle"/>
          </p:nvPr>
        </p:nvSpPr>
        <p:spPr>
          <a:xfrm>
            <a:off x="824344" y="261144"/>
            <a:ext cx="7661564" cy="515975"/>
          </a:xfrm>
        </p:spPr>
        <p:txBody>
          <a:bodyPr anchor="t" anchorCtr="0">
            <a:noAutofit/>
          </a:bodyPr>
          <a:lstStyle/>
          <a:p>
            <a:pPr algn="r"/>
            <a:r>
              <a:rPr lang="en-US" sz="4050" b="1" dirty="0">
                <a:effectLst>
                  <a:outerShdw blurRad="38100" dist="38100" dir="2700000" algn="tl">
                    <a:srgbClr val="000000">
                      <a:alpha val="43137"/>
                    </a:srgbClr>
                  </a:outerShdw>
                </a:effectLst>
              </a:rPr>
              <a:t>“Embracing Great </a:t>
            </a:r>
            <a:br>
              <a:rPr lang="en-US" sz="4050" b="1" dirty="0">
                <a:effectLst>
                  <a:outerShdw blurRad="38100" dist="38100" dir="2700000" algn="tl">
                    <a:srgbClr val="000000">
                      <a:alpha val="43137"/>
                    </a:srgbClr>
                  </a:outerShdw>
                </a:effectLst>
              </a:rPr>
            </a:br>
            <a:r>
              <a:rPr lang="en-US" sz="4050" b="1" u="sng" dirty="0">
                <a:effectLst>
                  <a:outerShdw blurRad="38100" dist="38100" dir="2700000" algn="tl">
                    <a:srgbClr val="000000">
                      <a:alpha val="43137"/>
                    </a:srgbClr>
                  </a:outerShdw>
                </a:effectLst>
              </a:rPr>
              <a:t>Commission Stewardship.”</a:t>
            </a:r>
          </a:p>
        </p:txBody>
      </p:sp>
      <p:sp>
        <p:nvSpPr>
          <p:cNvPr id="9" name="Rectangle 8"/>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17166401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43534" y="1360967"/>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1419608" y="554491"/>
            <a:ext cx="7072746" cy="3996244"/>
          </a:xfrm>
        </p:spPr>
        <p:txBody>
          <a:bodyPr anchor="t" anchorCtr="0">
            <a:noAutofit/>
          </a:bodyPr>
          <a:lstStyle/>
          <a:p>
            <a:pPr algn="r"/>
            <a:r>
              <a:rPr lang="en-US" sz="3300" b="1" dirty="0">
                <a:effectLst>
                  <a:outerShdw blurRad="38100" dist="38100" dir="2700000" algn="tl">
                    <a:srgbClr val="000000">
                      <a:alpha val="43137"/>
                    </a:srgbClr>
                  </a:outerShdw>
                </a:effectLst>
              </a:rPr>
              <a:t>“For they gave according to their means, as I can testify, and beyond their means, of their own accord, begging us earnestly for the favor of taking part in the relief of the saints— and this, not as we expected, but they gave themselves first to the Lord and then by the will of God to us.”</a:t>
            </a:r>
            <a:br>
              <a:rPr lang="en-US" sz="3300" b="1" dirty="0">
                <a:effectLst>
                  <a:outerShdw blurRad="38100" dist="38100" dir="2700000" algn="tl">
                    <a:srgbClr val="000000">
                      <a:alpha val="43137"/>
                    </a:srgbClr>
                  </a:outerShdw>
                </a:effectLst>
              </a:rPr>
            </a:br>
            <a:r>
              <a:rPr lang="en-US" sz="1200" b="1" dirty="0">
                <a:effectLst>
                  <a:outerShdw blurRad="38100" dist="38100" dir="2700000" algn="tl">
                    <a:srgbClr val="000000">
                      <a:alpha val="43137"/>
                    </a:srgbClr>
                  </a:outerShdw>
                </a:effectLst>
              </a:rPr>
              <a:t/>
            </a:r>
            <a:br>
              <a:rPr lang="en-US" sz="1200" b="1" dirty="0">
                <a:effectLst>
                  <a:outerShdw blurRad="38100" dist="38100" dir="2700000" algn="tl">
                    <a:srgbClr val="000000">
                      <a:alpha val="43137"/>
                    </a:srgbClr>
                  </a:outerShdw>
                </a:effectLst>
              </a:rPr>
            </a:br>
            <a:r>
              <a:rPr lang="en-US" sz="3300" b="1" dirty="0">
                <a:effectLst>
                  <a:outerShdw blurRad="38100" dist="38100" dir="2700000" algn="tl">
                    <a:srgbClr val="000000">
                      <a:alpha val="43137"/>
                    </a:srgbClr>
                  </a:outerShdw>
                </a:effectLst>
              </a:rPr>
              <a:t>2 Corinthians 8:3-5</a:t>
            </a:r>
          </a:p>
        </p:txBody>
      </p:sp>
      <p:sp>
        <p:nvSpPr>
          <p:cNvPr id="8" name="Rectangle 7"/>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11590838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Oval 3"/>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692151" y="904333"/>
            <a:ext cx="7847862" cy="3585117"/>
          </a:xfrm>
        </p:spPr>
        <p:txBody>
          <a:bodyPr anchor="t" anchorCtr="0">
            <a:noAutofit/>
          </a:bodyPr>
          <a:lstStyle/>
          <a:p>
            <a:r>
              <a:rPr lang="en-US" sz="5400" b="1" dirty="0" smtClean="0">
                <a:effectLst>
                  <a:outerShdw blurRad="38100" dist="38100" dir="2700000" algn="tl">
                    <a:srgbClr val="000000">
                      <a:alpha val="43137"/>
                    </a:srgbClr>
                  </a:outerShdw>
                </a:effectLst>
              </a:rPr>
              <a:t>Discipleship  </a:t>
            </a:r>
            <a:r>
              <a:rPr lang="en-US" sz="5400" i="1" dirty="0" smtClean="0">
                <a:effectLst>
                  <a:outerShdw blurRad="38100" dist="38100" dir="2700000" algn="tl">
                    <a:srgbClr val="000000">
                      <a:alpha val="43137"/>
                    </a:srgbClr>
                  </a:outerShdw>
                </a:effectLst>
              </a:rPr>
              <a:t>leads to</a:t>
            </a:r>
            <a:r>
              <a:rPr lang="en-US" sz="5400" dirty="0" smtClean="0">
                <a:effectLst>
                  <a:outerShdw blurRad="38100" dist="38100" dir="2700000" algn="tl">
                    <a:srgbClr val="000000">
                      <a:alpha val="43137"/>
                    </a:srgbClr>
                  </a:outerShdw>
                </a:effectLst>
              </a:rPr>
              <a:t>…</a:t>
            </a:r>
            <a:br>
              <a:rPr lang="en-US" sz="5400" dirty="0" smtClean="0">
                <a:effectLst>
                  <a:outerShdw blurRad="38100" dist="38100" dir="2700000" algn="tl">
                    <a:srgbClr val="000000">
                      <a:alpha val="43137"/>
                    </a:srgbClr>
                  </a:outerShdw>
                </a:effectLst>
              </a:rPr>
            </a:br>
            <a:r>
              <a:rPr lang="en-US" sz="5400" b="1" dirty="0" smtClean="0">
                <a:effectLst>
                  <a:outerShdw blurRad="38100" dist="38100" dir="2700000" algn="tl">
                    <a:srgbClr val="000000">
                      <a:alpha val="43137"/>
                    </a:srgbClr>
                  </a:outerShdw>
                </a:effectLst>
              </a:rPr>
              <a:t>Gratitude  </a:t>
            </a:r>
            <a:r>
              <a:rPr lang="en-US" sz="5400" i="1" dirty="0" smtClean="0">
                <a:effectLst>
                  <a:outerShdw blurRad="38100" dist="38100" dir="2700000" algn="tl">
                    <a:srgbClr val="000000">
                      <a:alpha val="43137"/>
                    </a:srgbClr>
                  </a:outerShdw>
                </a:effectLst>
              </a:rPr>
              <a:t>leads to</a:t>
            </a:r>
            <a:r>
              <a:rPr lang="en-US" sz="5400" dirty="0" smtClean="0">
                <a:effectLst>
                  <a:outerShdw blurRad="38100" dist="38100" dir="2700000" algn="tl">
                    <a:srgbClr val="000000">
                      <a:alpha val="43137"/>
                    </a:srgbClr>
                  </a:outerShdw>
                </a:effectLst>
              </a:rPr>
              <a:t>…</a:t>
            </a:r>
            <a:br>
              <a:rPr lang="en-US" sz="5400" dirty="0" smtClean="0">
                <a:effectLst>
                  <a:outerShdw blurRad="38100" dist="38100" dir="2700000" algn="tl">
                    <a:srgbClr val="000000">
                      <a:alpha val="43137"/>
                    </a:srgbClr>
                  </a:outerShdw>
                </a:effectLst>
              </a:rPr>
            </a:br>
            <a:r>
              <a:rPr lang="en-US" sz="5400" b="1" dirty="0" smtClean="0">
                <a:effectLst>
                  <a:outerShdw blurRad="38100" dist="38100" dir="2700000" algn="tl">
                    <a:srgbClr val="000000">
                      <a:alpha val="43137"/>
                    </a:srgbClr>
                  </a:outerShdw>
                </a:effectLst>
              </a:rPr>
              <a:t>Joyful Generosity  </a:t>
            </a:r>
            <a:r>
              <a:rPr lang="en-US" sz="5400" i="1" dirty="0" smtClean="0">
                <a:effectLst>
                  <a:outerShdw blurRad="38100" dist="38100" dir="2700000" algn="tl">
                    <a:srgbClr val="000000">
                      <a:alpha val="43137"/>
                    </a:srgbClr>
                  </a:outerShdw>
                </a:effectLst>
              </a:rPr>
              <a:t>leads to…</a:t>
            </a:r>
            <a:r>
              <a:rPr lang="en-US" sz="5400" dirty="0" smtClean="0">
                <a:effectLst>
                  <a:outerShdw blurRad="38100" dist="38100" dir="2700000" algn="tl">
                    <a:srgbClr val="000000">
                      <a:alpha val="43137"/>
                    </a:srgbClr>
                  </a:outerShdw>
                </a:effectLst>
              </a:rPr>
              <a:t/>
            </a:r>
            <a:br>
              <a:rPr lang="en-US" sz="5400"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a:t>
            </a:r>
            <a:r>
              <a:rPr lang="en-US" sz="8800" b="1" dirty="0" smtClean="0">
                <a:effectLst>
                  <a:outerShdw blurRad="38100" dist="38100" dir="2700000" algn="tl">
                    <a:srgbClr val="000000">
                      <a:alpha val="43137"/>
                    </a:srgbClr>
                  </a:outerShdw>
                </a:effectLst>
              </a:rPr>
              <a:t>TRUST.</a:t>
            </a:r>
            <a:endParaRPr lang="en-US" sz="8800" b="1" dirty="0">
              <a:effectLst>
                <a:outerShdw blurRad="38100" dist="38100" dir="2700000" algn="tl">
                  <a:srgbClr val="000000">
                    <a:alpha val="43137"/>
                  </a:srgbClr>
                </a:outerShdw>
              </a:effectLst>
            </a:endParaRP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26949973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2544946" y="704830"/>
            <a:ext cx="4330700" cy="3585117"/>
          </a:xfrm>
        </p:spPr>
        <p:txBody>
          <a:bodyPr anchor="t" anchorCtr="0">
            <a:noAutofit/>
          </a:bodyPr>
          <a:lstStyle/>
          <a:p>
            <a:r>
              <a:rPr lang="en-US" sz="6000" b="1" dirty="0" smtClean="0">
                <a:effectLst>
                  <a:outerShdw blurRad="38100" dist="38100" dir="2700000" algn="tl">
                    <a:srgbClr val="000000">
                      <a:alpha val="43137"/>
                    </a:srgbClr>
                  </a:outerShdw>
                </a:effectLst>
              </a:rPr>
              <a:t>A time for</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Prayer</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and</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Commitment</a:t>
            </a:r>
            <a:endParaRPr lang="en-US" sz="8800" b="1" dirty="0">
              <a:effectLst>
                <a:outerShdw blurRad="38100" dist="38100" dir="2700000" algn="tl">
                  <a:srgbClr val="000000">
                    <a:alpha val="43137"/>
                  </a:srgbClr>
                </a:outerShdw>
              </a:effectLst>
            </a:endParaRP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spTree>
    <p:extLst>
      <p:ext uri="{BB962C8B-B14F-4D97-AF65-F5344CB8AC3E}">
        <p14:creationId xmlns:p14="http://schemas.microsoft.com/office/powerpoint/2010/main" val="15854952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6" name="Oval 5"/>
          <p:cNvSpPr/>
          <p:nvPr/>
        </p:nvSpPr>
        <p:spPr>
          <a:xfrm>
            <a:off x="3168650" y="1257300"/>
            <a:ext cx="3083293" cy="3107307"/>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4" name="Oval 3"/>
          <p:cNvSpPr/>
          <p:nvPr/>
        </p:nvSpPr>
        <p:spPr>
          <a:xfrm>
            <a:off x="3412892" y="1438939"/>
            <a:ext cx="2839051" cy="2925668"/>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3"/>
          </a:p>
        </p:txBody>
      </p:sp>
      <p:sp>
        <p:nvSpPr>
          <p:cNvPr id="5" name="Title 1"/>
          <p:cNvSpPr>
            <a:spLocks noGrp="1"/>
          </p:cNvSpPr>
          <p:nvPr>
            <p:ph type="ctrTitle"/>
          </p:nvPr>
        </p:nvSpPr>
        <p:spPr>
          <a:xfrm>
            <a:off x="1148316" y="674995"/>
            <a:ext cx="7003312" cy="3585117"/>
          </a:xfrm>
        </p:spPr>
        <p:txBody>
          <a:bodyPr anchor="t" anchorCtr="0">
            <a:noAutofit/>
          </a:bodyPr>
          <a:lstStyle/>
          <a:p>
            <a:r>
              <a:rPr lang="en-US" sz="6000" b="1" dirty="0">
                <a:effectLst>
                  <a:outerShdw blurRad="38100" dist="38100" dir="2700000" algn="tl">
                    <a:srgbClr val="000000">
                      <a:alpha val="43137"/>
                    </a:srgbClr>
                  </a:outerShdw>
                </a:effectLst>
              </a:rPr>
              <a:t>This is my desire</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To honor You</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Lord, with all my heart</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 worship You</a:t>
            </a:r>
          </a:p>
        </p:txBody>
      </p:sp>
      <p:sp>
        <p:nvSpPr>
          <p:cNvPr id="3" name="Rectangle 2"/>
          <p:cNvSpPr/>
          <p:nvPr/>
        </p:nvSpPr>
        <p:spPr>
          <a:xfrm>
            <a:off x="49620" y="4917077"/>
            <a:ext cx="9037674" cy="523220"/>
          </a:xfrm>
          <a:prstGeom prst="rect">
            <a:avLst/>
          </a:prstGeom>
          <a:solidFill>
            <a:schemeClr val="bg1">
              <a:alpha val="42000"/>
            </a:schemeClr>
          </a:solidFill>
          <a:ln w="28575">
            <a:solidFill>
              <a:schemeClr val="tx1"/>
            </a:solidFill>
          </a:ln>
        </p:spPr>
        <p:txBody>
          <a:bodyPr wrap="square">
            <a:spAutoFit/>
          </a:bodyPr>
          <a:lstStyle/>
          <a:p>
            <a:pPr algn="ctr"/>
            <a:r>
              <a:rPr lang="en-US" sz="2800" b="1" dirty="0" smtClean="0">
                <a:effectLst>
                  <a:outerShdw blurRad="38100" dist="38100" dir="2700000" algn="tl">
                    <a:srgbClr val="000000">
                      <a:alpha val="43137"/>
                    </a:srgbClr>
                  </a:outerShdw>
                </a:effectLst>
              </a:rPr>
              <a:t>Embracing a Lifestyle of Giving Joyfully and Generously</a:t>
            </a:r>
            <a:endParaRPr lang="en-US" sz="2400" b="1" dirty="0"/>
          </a:p>
        </p:txBody>
      </p:sp>
      <p:pic>
        <p:nvPicPr>
          <p:cNvPr id="2" name="MWSmith-I Give You My Heart EDITE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3657" y="4059807"/>
            <a:ext cx="609600" cy="609600"/>
          </a:xfrm>
          <a:prstGeom prst="rect">
            <a:avLst/>
          </a:prstGeom>
        </p:spPr>
      </p:pic>
    </p:spTree>
    <p:extLst>
      <p:ext uri="{BB962C8B-B14F-4D97-AF65-F5344CB8AC3E}">
        <p14:creationId xmlns:p14="http://schemas.microsoft.com/office/powerpoint/2010/main" val="321708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421</TotalTime>
  <Words>367</Words>
  <Application>Microsoft Office PowerPoint</Application>
  <PresentationFormat>On-screen Show (16:10)</PresentationFormat>
  <Paragraphs>42</Paragraphs>
  <Slides>19</Slides>
  <Notes>0</Notes>
  <HiddenSlides>0</HiddenSlides>
  <MMClips>2</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Office Theme</vt:lpstr>
      <vt:lpstr>1_Office Theme</vt:lpstr>
      <vt:lpstr> SERMON  “Embracing a  Lifestyle of Giving  Joyfully and Generously.” 2 Corinthians 8:3-5  </vt:lpstr>
      <vt:lpstr>Take it for Granted  </vt:lpstr>
      <vt:lpstr>PowerPoint Presentation</vt:lpstr>
      <vt:lpstr>Take it for Granted Gratitude </vt:lpstr>
      <vt:lpstr>“Embracing Great  Commission Stewardship.”</vt:lpstr>
      <vt:lpstr>“For they gave according to their means, as I can testify, and beyond their means, of their own accord, begging us earnestly for the favor of taking part in the relief of the saints— and this, not as we expected, but they gave themselves first to the Lord and then by the will of God to us.”  2 Corinthians 8:3-5</vt:lpstr>
      <vt:lpstr>Discipleship  leads to… Gratitude  leads to… Joyful Generosity  leads to… …TRUST.</vt:lpstr>
      <vt:lpstr>A time for Prayer and Commitment</vt:lpstr>
      <vt:lpstr>This is my desire To honor You Lord, with all my heart I worship You</vt:lpstr>
      <vt:lpstr>With all I have within me I give You praise All that I adore is in You</vt:lpstr>
      <vt:lpstr>Lord, I give You  my heart I give You my soul I live for You alone</vt:lpstr>
      <vt:lpstr>Every breath that I take Every moment I’m awake Lord, have Your  way in me</vt:lpstr>
      <vt:lpstr>This is my desire To honor You Lord, with all my heart I worship You</vt:lpstr>
      <vt:lpstr>With all I have within me I give You praise All that I adore is in You</vt:lpstr>
      <vt:lpstr>Lord, I give You  my heart I give You my soul I live for You alone</vt:lpstr>
      <vt:lpstr>Every breath that I take Every moment I’m awake Lord, have Your  way in me</vt:lpstr>
      <vt:lpstr>Lord, I give You  my heart I give You my soul I live for You alone</vt:lpstr>
      <vt:lpstr>Every breath that I take Every moment I’m awake Lord, have Your  way in me</vt:lpstr>
      <vt:lpstr>A time for Prayer and Commitment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Woodfin</dc:creator>
  <cp:lastModifiedBy>Ronald J Chewning</cp:lastModifiedBy>
  <cp:revision>66</cp:revision>
  <dcterms:created xsi:type="dcterms:W3CDTF">2018-01-27T16:40:02Z</dcterms:created>
  <dcterms:modified xsi:type="dcterms:W3CDTF">2018-02-07T21:23:07Z</dcterms:modified>
</cp:coreProperties>
</file>