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7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030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108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667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559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44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727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061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32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09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08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81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E4304-3567-4D91-9400-6CB1664805B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79AB8-2D57-4357-BEF2-7DF1F59E41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2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Embracing 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Great Commission Stewardship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Week Three: </a:t>
            </a:r>
            <a:r>
              <a:rPr lang="en-US" b="1" u="sng" dirty="0" smtClean="0"/>
              <a:t>“Embracing a Lifestyle of Giving </a:t>
            </a:r>
            <a:r>
              <a:rPr lang="en-US" b="1" dirty="0" smtClean="0"/>
              <a:t>		    </a:t>
            </a:r>
            <a:r>
              <a:rPr lang="en-US" b="1" u="sng" dirty="0" smtClean="0"/>
              <a:t>Joyfully and Generously”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Jesus said, “It is more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blessed to give than to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mtClean="0"/>
              <a:t>receive</a:t>
            </a:r>
            <a:r>
              <a:rPr lang="en-US" smtClean="0"/>
              <a:t>.” (Acts 20:35)</a:t>
            </a:r>
            <a:endParaRPr lang="en-US" dirty="0"/>
          </a:p>
        </p:txBody>
      </p:sp>
      <p:pic>
        <p:nvPicPr>
          <p:cNvPr id="1026" name="Picture 2" descr="C:\Users\Ronald J Chewning\AppData\Local\Microsoft\Windows\INetCache\IE\CLA4O0H4\tithing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341" y="3200400"/>
            <a:ext cx="401941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29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Embracing  Great Commission Stewardship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Embracing  Great Commission Stewardship</dc:title>
  <dc:creator>Ronald J Chewning</dc:creator>
  <cp:lastModifiedBy>Ronald J Chewning</cp:lastModifiedBy>
  <cp:revision>3</cp:revision>
  <dcterms:created xsi:type="dcterms:W3CDTF">2017-08-29T20:05:09Z</dcterms:created>
  <dcterms:modified xsi:type="dcterms:W3CDTF">2017-11-13T16:26:43Z</dcterms:modified>
</cp:coreProperties>
</file>