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37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245B-0767-4132-9F61-1FA2591BA83A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DF217-34B3-47B3-9697-06F0DC4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930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245B-0767-4132-9F61-1FA2591BA83A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DF217-34B3-47B3-9697-06F0DC4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81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245B-0767-4132-9F61-1FA2591BA83A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DF217-34B3-47B3-9697-06F0DC4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351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245B-0767-4132-9F61-1FA2591BA83A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DF217-34B3-47B3-9697-06F0DC4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23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245B-0767-4132-9F61-1FA2591BA83A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DF217-34B3-47B3-9697-06F0DC4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6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245B-0767-4132-9F61-1FA2591BA83A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DF217-34B3-47B3-9697-06F0DC4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002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245B-0767-4132-9F61-1FA2591BA83A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DF217-34B3-47B3-9697-06F0DC4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526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245B-0767-4132-9F61-1FA2591BA83A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DF217-34B3-47B3-9697-06F0DC4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548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245B-0767-4132-9F61-1FA2591BA83A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DF217-34B3-47B3-9697-06F0DC4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03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245B-0767-4132-9F61-1FA2591BA83A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DF217-34B3-47B3-9697-06F0DC4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91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9245B-0767-4132-9F61-1FA2591BA83A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DF217-34B3-47B3-9697-06F0DC4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52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9245B-0767-4132-9F61-1FA2591BA83A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DF217-34B3-47B3-9697-06F0DC4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860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Embracing 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Great Commission Stewardship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Week One: </a:t>
            </a:r>
            <a:r>
              <a:rPr lang="en-US" b="1" u="sng" dirty="0" smtClean="0"/>
              <a:t>“Embracing your Calling </a:t>
            </a:r>
          </a:p>
          <a:p>
            <a:pPr marL="0" indent="0">
              <a:buNone/>
            </a:pPr>
            <a:r>
              <a:rPr lang="en-US" b="1" dirty="0" smtClean="0"/>
              <a:t>		    </a:t>
            </a:r>
            <a:r>
              <a:rPr lang="en-US" b="1" u="sng" dirty="0" smtClean="0"/>
              <a:t>as a Disciple”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“If you abide in My Word,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y</a:t>
            </a:r>
            <a:r>
              <a:rPr lang="en-US" smtClean="0"/>
              <a:t>ou </a:t>
            </a:r>
            <a:r>
              <a:rPr lang="en-US" dirty="0" smtClean="0"/>
              <a:t>are truly My disciples,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and you will know the truth,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and the truth will set you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free” (John 8:31).</a:t>
            </a:r>
            <a:endParaRPr lang="en-US" dirty="0"/>
          </a:p>
        </p:txBody>
      </p:sp>
      <p:pic>
        <p:nvPicPr>
          <p:cNvPr id="1027" name="Picture 3" descr="C:\Users\Ronald J Chewning\AppData\Local\Microsoft\Windows\INetCache\IE\CLA4O0H4\6210818001_1bee1b7a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667000"/>
            <a:ext cx="3429000" cy="228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59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Embracing  Great Commission Stewardship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Embracing  Great Commission Stewardship</dc:title>
  <dc:creator>Ronald J Chewning</dc:creator>
  <cp:lastModifiedBy>Ronald J Chewning</cp:lastModifiedBy>
  <cp:revision>3</cp:revision>
  <dcterms:created xsi:type="dcterms:W3CDTF">2017-08-30T18:19:52Z</dcterms:created>
  <dcterms:modified xsi:type="dcterms:W3CDTF">2017-11-15T20:22:03Z</dcterms:modified>
</cp:coreProperties>
</file>