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37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049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46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252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43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18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817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794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004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382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4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43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8387B-16D5-4D58-839B-BCE0A67667BF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C1B36-C112-4CEC-A655-B7096B2B9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0855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US" sz="4200" b="1" dirty="0" smtClean="0">
                <a:solidFill>
                  <a:srgbClr val="C00000"/>
                </a:solidFill>
              </a:rPr>
              <a:t>Embracing</a:t>
            </a:r>
            <a:br>
              <a:rPr lang="en-US" sz="4200" b="1" dirty="0" smtClean="0">
                <a:solidFill>
                  <a:srgbClr val="C00000"/>
                </a:solidFill>
              </a:rPr>
            </a:br>
            <a:r>
              <a:rPr lang="en-US" sz="4200" b="1" dirty="0" smtClean="0">
                <a:solidFill>
                  <a:srgbClr val="C00000"/>
                </a:solidFill>
              </a:rPr>
              <a:t>Great Commission Stewardship</a:t>
            </a:r>
            <a:endParaRPr lang="en-US" sz="4200" b="1" dirty="0">
              <a:solidFill>
                <a:srgbClr val="C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/>
          <a:lstStyle/>
          <a:p>
            <a:pPr marL="0" indent="0">
              <a:buNone/>
            </a:pPr>
            <a:endParaRPr lang="en-US" sz="1200" b="1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Week </a:t>
            </a:r>
            <a:r>
              <a:rPr lang="en-US" b="1" dirty="0" smtClean="0">
                <a:solidFill>
                  <a:schemeClr val="bg1"/>
                </a:solidFill>
              </a:rPr>
              <a:t>Two: </a:t>
            </a:r>
            <a:r>
              <a:rPr lang="en-US" b="1" u="sng" dirty="0" smtClean="0">
                <a:solidFill>
                  <a:schemeClr val="bg1"/>
                </a:solidFill>
              </a:rPr>
              <a:t>“Embracing a Commitment to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	</a:t>
            </a:r>
            <a:r>
              <a:rPr lang="en-US" b="1" dirty="0" smtClean="0">
                <a:solidFill>
                  <a:schemeClr val="bg1"/>
                </a:solidFill>
              </a:rPr>
              <a:t>	  </a:t>
            </a:r>
            <a:r>
              <a:rPr lang="en-US" b="1" u="sng" dirty="0" smtClean="0">
                <a:solidFill>
                  <a:schemeClr val="bg1"/>
                </a:solidFill>
              </a:rPr>
              <a:t>God’s Word”</a:t>
            </a:r>
          </a:p>
          <a:p>
            <a:pPr marL="0" indent="0">
              <a:buNone/>
            </a:pPr>
            <a:endParaRPr lang="en-US" u="sng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/>
                </a:solidFill>
              </a:rPr>
              <a:t>“It is the Spirit Who gives life;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bg1"/>
                </a:solidFill>
              </a:rPr>
              <a:t>t</a:t>
            </a:r>
            <a:r>
              <a:rPr lang="en-US" dirty="0" smtClean="0">
                <a:solidFill>
                  <a:schemeClr val="bg1"/>
                </a:solidFill>
              </a:rPr>
              <a:t>he flesh is no help at all.  The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bg1"/>
                </a:solidFill>
              </a:rPr>
              <a:t>w</a:t>
            </a:r>
            <a:r>
              <a:rPr lang="en-US" dirty="0" smtClean="0">
                <a:solidFill>
                  <a:schemeClr val="bg1"/>
                </a:solidFill>
              </a:rPr>
              <a:t>ords that I have spoken to you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bg1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re spirit and life” (John 6:63).</a:t>
            </a:r>
          </a:p>
          <a:p>
            <a:pPr marL="0" indent="0">
              <a:buNone/>
            </a:pPr>
            <a:endParaRPr lang="en-US" u="sng" dirty="0"/>
          </a:p>
          <a:p>
            <a:pPr marL="0" indent="0">
              <a:buNone/>
            </a:pPr>
            <a:endParaRPr lang="en-US" u="sng" dirty="0"/>
          </a:p>
        </p:txBody>
      </p:sp>
      <p:pic>
        <p:nvPicPr>
          <p:cNvPr id="1029" name="Picture 5" descr="C:\Users\Ronald J Chewning\AppData\Local\Microsoft\Windows\INetCache\IE\T7LT0V6D\bible_with_ribbon_2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743200"/>
            <a:ext cx="2566470" cy="2362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xtLst/>
        </p:spPr>
      </p:pic>
    </p:spTree>
    <p:extLst>
      <p:ext uri="{BB962C8B-B14F-4D97-AF65-F5344CB8AC3E}">
        <p14:creationId xmlns:p14="http://schemas.microsoft.com/office/powerpoint/2010/main" val="2656474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9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Embracing Great Commission Stewardship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Embracing Great Commission Stewardship</dc:title>
  <dc:creator>Ronald J Chewning</dc:creator>
  <cp:lastModifiedBy>Ronald J Chewning</cp:lastModifiedBy>
  <cp:revision>6</cp:revision>
  <dcterms:created xsi:type="dcterms:W3CDTF">2017-08-30T16:04:24Z</dcterms:created>
  <dcterms:modified xsi:type="dcterms:W3CDTF">2017-11-15T20:23:28Z</dcterms:modified>
</cp:coreProperties>
</file>