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18"/>
  </p:notesMasterIdLst>
  <p:sldIdLst>
    <p:sldId id="259" r:id="rId7"/>
    <p:sldId id="275" r:id="rId8"/>
    <p:sldId id="277" r:id="rId9"/>
    <p:sldId id="276" r:id="rId10"/>
    <p:sldId id="279" r:id="rId11"/>
    <p:sldId id="280" r:id="rId12"/>
    <p:sldId id="281" r:id="rId13"/>
    <p:sldId id="282" r:id="rId14"/>
    <p:sldId id="278" r:id="rId15"/>
    <p:sldId id="283" r:id="rId16"/>
    <p:sldId id="25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55" autoAdjust="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96760-4E3D-4DAF-919F-26A8C9047AAB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49ACA-2CAF-435B-BFAA-CDE0EBB6D4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822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7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10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65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020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169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989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491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433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2005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8696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67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208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8306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75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0718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4531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2884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2018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7198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8671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9407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45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977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3616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3319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6321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1856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2533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3847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6814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7982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85344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542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2505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6647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0156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75339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3001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88919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5070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6310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85522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90032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034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46845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58947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29618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20572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7069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78501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28733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81069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7001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03185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609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5089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9260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32876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19568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29146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90005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0733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647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1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13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95DE9-D529-49FF-9615-2AF7949DC25B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4FEE-58D5-4457-B134-633112BFD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88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95DE9-D529-49FF-9615-2AF7949DC25B}" type="datetimeFigureOut">
              <a:rPr lang="en-US" smtClean="0"/>
              <a:pPr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E4FEE-58D5-4457-B134-633112BFD3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88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14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87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253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95DE9-D529-49FF-9615-2AF7949DC25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9/12/2014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E4FEE-58D5-4457-B134-633112BFD3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758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Getting-Things-Done-Stress-Free-Productivity/dp/0142000280/ref=sr_1_1?ie=UTF8&amp;qid=1409839794&amp;sr=8-1&amp;keywords=getting+things+done,+david+allen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7.xml"/><Relationship Id="rId4" Type="http://schemas.openxmlformats.org/officeDocument/2006/relationships/hyperlink" Target="http://www.amazon.com/Holding-Up-Prophets-Hand-Supporting/dp/075860548X/ref=sr_1_1?ie=UTF8&amp;qid=1409839840&amp;sr=8-1&amp;keywords=holding+up+the+prophet's+hand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Keeping-Sabbath-Wholly-Embracing-Feasting/dp/0802804578/ref=sr_1_1/191-3346875-7759800?ie=UTF8&amp;qid=1409839687&amp;sr=8-1&amp;keywords=keeping+the+sabbath+wholly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ph.org/" TargetMode="External"/><Relationship Id="rId4" Type="http://schemas.openxmlformats.org/officeDocument/2006/relationships/hyperlink" Target="http://www.navigators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637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Franklin Gothic Demi Cond" pitchFamily="34" charset="0"/>
              </a:rPr>
              <a:t>“Finding Rest in a Restless World:</a:t>
            </a:r>
            <a:br>
              <a:rPr lang="en-US" dirty="0" smtClean="0">
                <a:latin typeface="Franklin Gothic Demi Cond" pitchFamily="34" charset="0"/>
              </a:rPr>
            </a:br>
            <a:r>
              <a:rPr lang="en-US" dirty="0" smtClean="0">
                <a:latin typeface="Franklin Gothic Demi Cond" pitchFamily="34" charset="0"/>
              </a:rPr>
              <a:t>Mental, Spiritual, and Physical Health for the Professional Church Worker”</a:t>
            </a:r>
            <a:br>
              <a:rPr lang="en-US" dirty="0" smtClean="0">
                <a:latin typeface="Franklin Gothic Demi Cond" pitchFamily="34" charset="0"/>
              </a:rPr>
            </a:br>
            <a:endParaRPr lang="en-US" dirty="0">
              <a:latin typeface="Franklin Gothic Demi Con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838200" y="3886200"/>
            <a:ext cx="7543800" cy="762000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Franklin Gothic Book" pitchFamily="34" charset="0"/>
              </a:rPr>
              <a:t>Rev</a:t>
            </a:r>
            <a:r>
              <a:rPr lang="en-US" sz="2000" dirty="0" smtClean="0">
                <a:solidFill>
                  <a:schemeClr val="tx1"/>
                </a:solidFill>
                <a:latin typeface="Franklin Gothic Book" pitchFamily="34" charset="0"/>
              </a:rPr>
              <a:t>. Dr. Robert E. Kasper 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Franklin Gothic Book" pitchFamily="34" charset="0"/>
              </a:rPr>
              <a:t>Assistant to the President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Franklin Gothic Book" pitchFamily="34" charset="0"/>
              </a:rPr>
              <a:t>Congregation Ministries / Ministry Support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Franklin Gothic Book" pitchFamily="34" charset="0"/>
              </a:rPr>
              <a:t>Michigan District, </a:t>
            </a:r>
            <a:r>
              <a:rPr lang="en-US" sz="2000" dirty="0" smtClean="0">
                <a:solidFill>
                  <a:schemeClr val="tx1"/>
                </a:solidFill>
                <a:latin typeface="Franklin Gothic Book" pitchFamily="34" charset="0"/>
              </a:rPr>
              <a:t>LCMS</a:t>
            </a:r>
            <a:endParaRPr lang="en-US" sz="2000" dirty="0">
              <a:solidFill>
                <a:schemeClr val="tx1"/>
              </a:solidFill>
              <a:latin typeface="Franklin Gothic Book" pitchFamily="34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819400" y="3886200"/>
            <a:ext cx="754380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tx1"/>
                </a:solidFill>
                <a:latin typeface="Franklin Gothic Book" pitchFamily="34" charset="0"/>
              </a:rPr>
              <a:t>Rev. Cliff </a:t>
            </a:r>
            <a:r>
              <a:rPr lang="en-US" sz="2000" dirty="0" err="1" smtClean="0">
                <a:solidFill>
                  <a:schemeClr val="tx1"/>
                </a:solidFill>
                <a:latin typeface="Franklin Gothic Book" pitchFamily="34" charset="0"/>
              </a:rPr>
              <a:t>Bira</a:t>
            </a:r>
            <a:endParaRPr lang="en-US" sz="2000" dirty="0" smtClean="0">
              <a:solidFill>
                <a:schemeClr val="tx1"/>
              </a:solidFill>
              <a:latin typeface="Franklin Gothic Book" pitchFamily="34" charset="0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Franklin Gothic Book" pitchFamily="34" charset="0"/>
              </a:rPr>
              <a:t>Senior Pastor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Franklin Gothic Book" pitchFamily="34" charset="0"/>
              </a:rPr>
              <a:t>Holy Cross, Flushing</a:t>
            </a:r>
            <a:endParaRPr lang="en-US" sz="2000" dirty="0">
              <a:solidFill>
                <a:schemeClr val="tx1"/>
              </a:solidFill>
              <a:latin typeface="Franklin Gothic Boo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73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Finding Rest in a Restless World</a:t>
            </a:r>
            <a:endParaRPr lang="en-US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15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IV) Potential Resources</a:t>
            </a:r>
          </a:p>
          <a:p>
            <a:r>
              <a:rPr lang="en-US" sz="3000" dirty="0" smtClean="0"/>
              <a:t>D.  </a:t>
            </a:r>
            <a:r>
              <a:rPr lang="en-US" sz="3000" dirty="0" smtClean="0">
                <a:hlinkClick r:id="rId3"/>
              </a:rPr>
              <a:t>Getting Things Done</a:t>
            </a:r>
            <a:r>
              <a:rPr lang="en-US" sz="3000" dirty="0" smtClean="0"/>
              <a:t>, David Allen</a:t>
            </a:r>
          </a:p>
          <a:p>
            <a:r>
              <a:rPr lang="en-US" sz="3000" dirty="0" smtClean="0"/>
              <a:t>E.  </a:t>
            </a:r>
            <a:r>
              <a:rPr lang="en-US" sz="3000" dirty="0" smtClean="0">
                <a:hlinkClick r:id="rId4"/>
              </a:rPr>
              <a:t>Holding Up the Prophet’s Hand, </a:t>
            </a:r>
            <a:r>
              <a:rPr lang="en-US" sz="3000" dirty="0" smtClean="0"/>
              <a:t>Bruce M. </a:t>
            </a:r>
            <a:r>
              <a:rPr lang="en-US" sz="3000" dirty="0" err="1" smtClean="0"/>
              <a:t>Hartung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235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470025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92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Finding Rest in a Restless World</a:t>
            </a:r>
            <a:endParaRPr lang="en-US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763000" cy="4525963"/>
          </a:xfrm>
        </p:spPr>
        <p:txBody>
          <a:bodyPr>
            <a:normAutofit/>
          </a:bodyPr>
          <a:lstStyle/>
          <a:p>
            <a:pPr marL="571500" indent="-571500">
              <a:buAutoNum type="romanUcParenR"/>
            </a:pPr>
            <a:r>
              <a:rPr lang="en-US" b="1" dirty="0" smtClean="0"/>
              <a:t>Five reasons why Sabbath is essential: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sz="2800" dirty="0" smtClean="0"/>
              <a:t>God’s Creative Rest (Gen. 2:2-3)</a:t>
            </a:r>
            <a:endParaRPr lang="en-US" sz="2800" dirty="0"/>
          </a:p>
          <a:p>
            <a:r>
              <a:rPr lang="en-US" sz="2800" dirty="0" smtClean="0"/>
              <a:t>God’s Command (Ex. 20:8-11; 31:12-17)</a:t>
            </a:r>
            <a:endParaRPr lang="en-US" sz="2800" dirty="0"/>
          </a:p>
          <a:p>
            <a:r>
              <a:rPr lang="en-US" sz="2800" dirty="0" smtClean="0"/>
              <a:t>Building bricks without straw vs. God’s provision (Ex. 16)</a:t>
            </a:r>
            <a:endParaRPr lang="en-US" sz="2800" dirty="0"/>
          </a:p>
          <a:p>
            <a:r>
              <a:rPr lang="en-US" sz="2800" dirty="0" smtClean="0"/>
              <a:t>It helps us to “Remember”!  (Duet. 8)</a:t>
            </a:r>
            <a:endParaRPr lang="en-US" sz="2800" dirty="0"/>
          </a:p>
          <a:p>
            <a:r>
              <a:rPr lang="en-US" sz="2800" dirty="0" smtClean="0"/>
              <a:t>It just makes sense!  </a:t>
            </a:r>
          </a:p>
        </p:txBody>
      </p:sp>
    </p:spTree>
    <p:extLst>
      <p:ext uri="{BB962C8B-B14F-4D97-AF65-F5344CB8AC3E}">
        <p14:creationId xmlns:p14="http://schemas.microsoft.com/office/powerpoint/2010/main" val="2917182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Finding Rest in a Restless World</a:t>
            </a:r>
            <a:endParaRPr lang="en-US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534400" cy="4525963"/>
          </a:xfrm>
        </p:spPr>
        <p:txBody>
          <a:bodyPr>
            <a:normAutofit/>
          </a:bodyPr>
          <a:lstStyle/>
          <a:p>
            <a:pPr marL="571500" indent="-571500">
              <a:buAutoNum type="romanUcParenR" startAt="2"/>
            </a:pPr>
            <a:r>
              <a:rPr lang="en-US" b="1" dirty="0" smtClean="0"/>
              <a:t>Four (maybe more) lies we tell ourselves:</a:t>
            </a:r>
          </a:p>
          <a:p>
            <a:pPr marL="0" indent="0">
              <a:buNone/>
            </a:pPr>
            <a:r>
              <a:rPr lang="en-US" b="1" dirty="0" smtClean="0"/>
              <a:t>  </a:t>
            </a:r>
          </a:p>
          <a:p>
            <a:r>
              <a:rPr lang="en-US" sz="2800" dirty="0" smtClean="0"/>
              <a:t>“I’m just living out God’s call on my ‘whole life’.”  </a:t>
            </a:r>
          </a:p>
          <a:p>
            <a:r>
              <a:rPr lang="en-US" sz="2800" dirty="0" smtClean="0"/>
              <a:t>“If I don’t do it, it won’t get done….or done right.”  </a:t>
            </a:r>
          </a:p>
          <a:p>
            <a:r>
              <a:rPr lang="en-US" sz="2800" dirty="0" smtClean="0"/>
              <a:t>“My value is based on my production.”</a:t>
            </a:r>
          </a:p>
          <a:p>
            <a:r>
              <a:rPr lang="en-US" sz="2800" dirty="0" smtClean="0"/>
              <a:t>“I’m providing a good example for God’s people of ‘total commitment’ to God and His kingdom.”</a:t>
            </a:r>
          </a:p>
          <a:p>
            <a:r>
              <a:rPr lang="en-US" sz="2800" dirty="0" smtClean="0"/>
              <a:t>“Idle hands are the devil’s tools”</a:t>
            </a:r>
          </a:p>
        </p:txBody>
      </p:sp>
    </p:spTree>
    <p:extLst>
      <p:ext uri="{BB962C8B-B14F-4D97-AF65-F5344CB8AC3E}">
        <p14:creationId xmlns:p14="http://schemas.microsoft.com/office/powerpoint/2010/main" val="4146682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Finding Rest in a Restless World</a:t>
            </a:r>
            <a:endParaRPr lang="en-US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/>
          </a:bodyPr>
          <a:lstStyle/>
          <a:p>
            <a:pPr marL="571500" indent="-571500">
              <a:buAutoNum type="romanUcParenR" startAt="2"/>
            </a:pPr>
            <a:r>
              <a:rPr lang="en-US" sz="2800" b="1" dirty="0" smtClean="0"/>
              <a:t>Four </a:t>
            </a:r>
            <a:r>
              <a:rPr lang="en-US" sz="2800" b="1" dirty="0"/>
              <a:t>(maybe more) lies we tell ourselves</a:t>
            </a:r>
            <a:r>
              <a:rPr lang="en-US" sz="2800" b="1" dirty="0" smtClean="0"/>
              <a:t>:</a:t>
            </a:r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“There just aren’t enough hours in a day.”</a:t>
            </a:r>
          </a:p>
          <a:p>
            <a:r>
              <a:rPr lang="en-US" sz="2800" dirty="0" smtClean="0"/>
              <a:t>“The work of God’s Kingdom has a sense of urgency about it that drives me to do more and more.”</a:t>
            </a:r>
          </a:p>
          <a:p>
            <a:r>
              <a:rPr lang="en-US" sz="2800" smtClean="0"/>
              <a:t>“The </a:t>
            </a:r>
            <a:r>
              <a:rPr lang="en-US" sz="2800" dirty="0" smtClean="0"/>
              <a:t>Old Testament Sabbath has been superseded by the Lord Jesus, so, as Luther explains, it’s not about rest, but about worship.” </a:t>
            </a:r>
          </a:p>
          <a:p>
            <a:r>
              <a:rPr lang="en-US" sz="2800" dirty="0" smtClean="0"/>
              <a:t>“I’d rather burn out than rust out for Jesus!”</a:t>
            </a:r>
          </a:p>
        </p:txBody>
      </p:sp>
    </p:spTree>
    <p:extLst>
      <p:ext uri="{BB962C8B-B14F-4D97-AF65-F5344CB8AC3E}">
        <p14:creationId xmlns:p14="http://schemas.microsoft.com/office/powerpoint/2010/main" val="118713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Finding Rest in a Restless World</a:t>
            </a:r>
            <a:endParaRPr lang="en-US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5344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III)  Four tools to help keep your light bright without burning out:</a:t>
            </a:r>
          </a:p>
          <a:p>
            <a:endParaRPr lang="en-US" b="1" dirty="0"/>
          </a:p>
          <a:p>
            <a:r>
              <a:rPr lang="en-US" b="1" dirty="0" smtClean="0"/>
              <a:t>A.  “Six days you shall WORK…”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sz="2400" dirty="0" err="1" smtClean="0"/>
              <a:t>i</a:t>
            </a:r>
            <a:r>
              <a:rPr lang="en-US" sz="2400" dirty="0" smtClean="0"/>
              <a:t>.     Plan your work</a:t>
            </a:r>
          </a:p>
          <a:p>
            <a:pPr marL="1428750" lvl="2" indent="-514350">
              <a:buAutoNum type="romanLcPeriod" startAt="2"/>
            </a:pPr>
            <a:r>
              <a:rPr lang="en-US" dirty="0" smtClean="0"/>
              <a:t>Work your plan</a:t>
            </a:r>
          </a:p>
          <a:p>
            <a:pPr marL="1428750" lvl="2" indent="-514350">
              <a:buAutoNum type="romanLcPeriod" startAt="2"/>
            </a:pPr>
            <a:r>
              <a:rPr lang="en-US" dirty="0" smtClean="0"/>
              <a:t>Plan for interruptions</a:t>
            </a:r>
          </a:p>
          <a:p>
            <a:pPr marL="1428750" lvl="2" indent="-514350">
              <a:buAutoNum type="romanLcPeriod" startAt="2"/>
            </a:pPr>
            <a:r>
              <a:rPr lang="en-US" dirty="0" smtClean="0"/>
              <a:t>Exercise the brain and the body</a:t>
            </a:r>
          </a:p>
          <a:p>
            <a:pPr marL="1428750" lvl="2" indent="-514350">
              <a:buAutoNum type="romanLcPeriod" startAt="2"/>
            </a:pPr>
            <a:r>
              <a:rPr lang="en-US" dirty="0" smtClean="0"/>
              <a:t>Get some sleep/daily Sabbath</a:t>
            </a:r>
          </a:p>
          <a:p>
            <a:pPr marL="1428750" lvl="2" indent="-514350">
              <a:buAutoNum type="romanLcPeriod" startAt="2"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87040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Finding Rest in a Restless World</a:t>
            </a:r>
            <a:endParaRPr lang="en-US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534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III)  Four tools to help keep your light bright without burning out:</a:t>
            </a:r>
          </a:p>
          <a:p>
            <a:endParaRPr lang="en-US" b="1" dirty="0"/>
          </a:p>
          <a:p>
            <a:r>
              <a:rPr lang="en-US" b="1" dirty="0"/>
              <a:t>B</a:t>
            </a:r>
            <a:r>
              <a:rPr lang="en-US" b="1" dirty="0" smtClean="0"/>
              <a:t>.  Define and guard your weekly SABBATH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400" dirty="0" err="1" smtClean="0"/>
              <a:t>i</a:t>
            </a:r>
            <a:r>
              <a:rPr lang="en-US" sz="2400" dirty="0" smtClean="0"/>
              <a:t>.     Time with God</a:t>
            </a:r>
          </a:p>
          <a:p>
            <a:pPr marL="1428750" lvl="2" indent="-514350">
              <a:buAutoNum type="romanLcPeriod" startAt="2"/>
            </a:pPr>
            <a:r>
              <a:rPr lang="en-US" dirty="0" smtClean="0"/>
              <a:t>Do what you enjoy</a:t>
            </a:r>
          </a:p>
          <a:p>
            <a:pPr marL="1428750" lvl="2" indent="-514350">
              <a:buAutoNum type="romanLcPeriod" startAt="2"/>
            </a:pPr>
            <a:r>
              <a:rPr lang="en-US" dirty="0" smtClean="0"/>
              <a:t>Renew redemptive relationships</a:t>
            </a:r>
          </a:p>
          <a:p>
            <a:pPr marL="914400" lvl="2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10172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Finding Rest in a Restless World</a:t>
            </a:r>
            <a:endParaRPr lang="en-US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/>
              <a:t>III)  Four tools to help keep your light bright without burning out:</a:t>
            </a:r>
          </a:p>
          <a:p>
            <a:endParaRPr lang="en-US" b="1" dirty="0"/>
          </a:p>
          <a:p>
            <a:r>
              <a:rPr lang="en-US" b="1" dirty="0" smtClean="0"/>
              <a:t>C.  Half or full day of prayer…every six weeks…or so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sz="2400" dirty="0" err="1" smtClean="0"/>
              <a:t>i</a:t>
            </a:r>
            <a:r>
              <a:rPr lang="en-US" sz="2400" dirty="0" smtClean="0"/>
              <a:t>.  </a:t>
            </a:r>
            <a:r>
              <a:rPr lang="en-US" sz="2400" dirty="0"/>
              <a:t> </a:t>
            </a:r>
            <a:r>
              <a:rPr lang="en-US" sz="2400" dirty="0" smtClean="0"/>
              <a:t>  Extended time with God</a:t>
            </a:r>
          </a:p>
          <a:p>
            <a:pPr marL="1428750" lvl="2" indent="-514350">
              <a:buAutoNum type="romanLcPeriod" startAt="2"/>
            </a:pPr>
            <a:r>
              <a:rPr lang="en-US" dirty="0" smtClean="0"/>
              <a:t>Practice being quiet </a:t>
            </a:r>
          </a:p>
          <a:p>
            <a:pPr marL="1428750" lvl="2" indent="-514350">
              <a:buAutoNum type="romanLcPeriod" startAt="2"/>
            </a:pPr>
            <a:r>
              <a:rPr lang="en-US" dirty="0" smtClean="0"/>
              <a:t>Reflect on God’s activity</a:t>
            </a:r>
          </a:p>
          <a:p>
            <a:pPr marL="1428750" lvl="2" indent="-514350">
              <a:buAutoNum type="romanLcPeriod" startAt="2"/>
            </a:pPr>
            <a:r>
              <a:rPr lang="en-US" dirty="0" smtClean="0"/>
              <a:t>Regain “perspective” and “balance”</a:t>
            </a:r>
          </a:p>
          <a:p>
            <a:pPr marL="1428750" lvl="2" indent="-514350">
              <a:buAutoNum type="romanLcPeriod" startAt="2"/>
            </a:pPr>
            <a:r>
              <a:rPr lang="en-US" dirty="0" smtClean="0"/>
              <a:t>“Stop and get directions”</a:t>
            </a:r>
          </a:p>
          <a:p>
            <a:pPr marL="914400" lvl="2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99954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Finding Rest in a Restless World</a:t>
            </a:r>
            <a:endParaRPr lang="en-US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III)  Four tools to help keep your light bright without burning out:</a:t>
            </a:r>
          </a:p>
          <a:p>
            <a:endParaRPr lang="en-US" b="1" dirty="0"/>
          </a:p>
          <a:p>
            <a:r>
              <a:rPr lang="en-US" b="1" dirty="0"/>
              <a:t>D</a:t>
            </a:r>
            <a:r>
              <a:rPr lang="en-US" b="1" dirty="0" smtClean="0"/>
              <a:t>.  Life as a “symphony”</a:t>
            </a:r>
          </a:p>
          <a:p>
            <a:pPr marL="914400" lvl="2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70156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Franklin Gothic Medium" pitchFamily="34" charset="0"/>
              </a:rPr>
              <a:t>Finding Rest in a Restless World</a:t>
            </a:r>
            <a:endParaRPr lang="en-US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15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IV) Potential Resources</a:t>
            </a:r>
          </a:p>
          <a:p>
            <a:r>
              <a:rPr lang="en-US" sz="3000" dirty="0" smtClean="0"/>
              <a:t>A.  </a:t>
            </a:r>
            <a:r>
              <a:rPr lang="en-US" sz="3000" dirty="0" smtClean="0">
                <a:hlinkClick r:id="rId3"/>
              </a:rPr>
              <a:t>Keeping the Sabbath Wholly</a:t>
            </a:r>
            <a:r>
              <a:rPr lang="en-US" sz="3000" dirty="0" smtClean="0"/>
              <a:t>, by </a:t>
            </a:r>
            <a:r>
              <a:rPr lang="en-US" sz="3000" dirty="0" err="1" smtClean="0"/>
              <a:t>Marva</a:t>
            </a:r>
            <a:r>
              <a:rPr lang="en-US" sz="3000" dirty="0" smtClean="0"/>
              <a:t> Dawn</a:t>
            </a:r>
          </a:p>
          <a:p>
            <a:r>
              <a:rPr lang="en-US" sz="3000" dirty="0" smtClean="0"/>
              <a:t>B.  </a:t>
            </a:r>
            <a:r>
              <a:rPr lang="en-US" sz="3000" dirty="0" smtClean="0">
                <a:hlinkClick r:id="rId4"/>
              </a:rPr>
              <a:t>www.navigators.org</a:t>
            </a:r>
            <a:endParaRPr lang="en-US" sz="3000" dirty="0" smtClean="0"/>
          </a:p>
          <a:p>
            <a:pPr marL="0" indent="0">
              <a:buNone/>
            </a:pPr>
            <a:r>
              <a:rPr lang="en-US" sz="3000" dirty="0" smtClean="0"/>
              <a:t>	</a:t>
            </a:r>
            <a:r>
              <a:rPr lang="en-US" sz="3000" dirty="0" err="1" smtClean="0"/>
              <a:t>i</a:t>
            </a:r>
            <a:r>
              <a:rPr lang="en-US" sz="3000" dirty="0" smtClean="0"/>
              <a:t>.  “Tyranny of the Urgent”, Charles E. Hummel</a:t>
            </a:r>
          </a:p>
          <a:p>
            <a:pPr marL="0" indent="0">
              <a:buNone/>
            </a:pPr>
            <a:r>
              <a:rPr lang="en-US" sz="3000" dirty="0" smtClean="0"/>
              <a:t>	ii.  “How to Spend a Day in Prayer”, Lorne C. </a:t>
            </a:r>
            <a:r>
              <a:rPr lang="en-US" sz="3000" dirty="0" err="1" smtClean="0"/>
              <a:t>Sanny</a:t>
            </a:r>
            <a:r>
              <a:rPr lang="en-US" sz="3000" dirty="0" smtClean="0"/>
              <a:t> </a:t>
            </a:r>
          </a:p>
          <a:p>
            <a:r>
              <a:rPr lang="en-US" sz="3000" dirty="0" smtClean="0"/>
              <a:t>C.  </a:t>
            </a:r>
            <a:r>
              <a:rPr lang="en-US" sz="3000" dirty="0" smtClean="0">
                <a:hlinkClick r:id="rId5"/>
              </a:rPr>
              <a:t>www.CPH.org</a:t>
            </a:r>
            <a:endParaRPr lang="en-US" sz="3000" dirty="0" smtClean="0"/>
          </a:p>
          <a:p>
            <a:pPr marL="0" indent="0">
              <a:buNone/>
            </a:pPr>
            <a:r>
              <a:rPr lang="en-US" sz="3000" dirty="0"/>
              <a:t>	</a:t>
            </a:r>
            <a:r>
              <a:rPr lang="en-US" sz="3000" dirty="0" err="1" smtClean="0"/>
              <a:t>i</a:t>
            </a:r>
            <a:r>
              <a:rPr lang="en-US" sz="3000" dirty="0" smtClean="0"/>
              <a:t>.  Devotional materials</a:t>
            </a:r>
          </a:p>
          <a:p>
            <a:pPr marL="0" indent="0">
              <a:buNone/>
            </a:pPr>
            <a:r>
              <a:rPr lang="en-US" sz="3000" dirty="0"/>
              <a:t>	</a:t>
            </a:r>
            <a:r>
              <a:rPr lang="en-US" sz="3000" dirty="0" smtClean="0"/>
              <a:t>ii.  Daily lectionary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9131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440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Office Theme</vt:lpstr>
      <vt:lpstr>2_Office Theme</vt:lpstr>
      <vt:lpstr>1_Office Theme</vt:lpstr>
      <vt:lpstr>3_Office Theme</vt:lpstr>
      <vt:lpstr>4_Office Theme</vt:lpstr>
      <vt:lpstr>5_Office Theme</vt:lpstr>
      <vt:lpstr>“Finding Rest in a Restless World: Mental, Spiritual, and Physical Health for the Professional Church Worker” </vt:lpstr>
      <vt:lpstr>Finding Rest in a Restless World</vt:lpstr>
      <vt:lpstr>Finding Rest in a Restless World</vt:lpstr>
      <vt:lpstr>Finding Rest in a Restless World</vt:lpstr>
      <vt:lpstr>Finding Rest in a Restless World</vt:lpstr>
      <vt:lpstr>Finding Rest in a Restless World</vt:lpstr>
      <vt:lpstr>Finding Rest in a Restless World</vt:lpstr>
      <vt:lpstr>Finding Rest in a Restless World</vt:lpstr>
      <vt:lpstr>Finding Rest in a Restless World</vt:lpstr>
      <vt:lpstr>Finding Rest in a Restless World</vt:lpstr>
      <vt:lpstr>Questions?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Michigan District, LCMS</dc:title>
  <dc:creator>Szpara, Jenna M.</dc:creator>
  <cp:lastModifiedBy>Hinz, Seth R.</cp:lastModifiedBy>
  <cp:revision>23</cp:revision>
  <dcterms:created xsi:type="dcterms:W3CDTF">2012-12-07T21:50:17Z</dcterms:created>
  <dcterms:modified xsi:type="dcterms:W3CDTF">2014-09-12T17:38:00Z</dcterms:modified>
</cp:coreProperties>
</file>