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56" r:id="rId2"/>
    <p:sldId id="257" r:id="rId3"/>
    <p:sldId id="286" r:id="rId4"/>
    <p:sldId id="266" r:id="rId5"/>
    <p:sldId id="268" r:id="rId6"/>
    <p:sldId id="265" r:id="rId7"/>
    <p:sldId id="295" r:id="rId8"/>
    <p:sldId id="260" r:id="rId9"/>
    <p:sldId id="285" r:id="rId10"/>
    <p:sldId id="261" r:id="rId11"/>
    <p:sldId id="283" r:id="rId12"/>
    <p:sldId id="263" r:id="rId13"/>
    <p:sldId id="267" r:id="rId14"/>
    <p:sldId id="269" r:id="rId15"/>
    <p:sldId id="271" r:id="rId16"/>
    <p:sldId id="272" r:id="rId17"/>
    <p:sldId id="274" r:id="rId18"/>
    <p:sldId id="275" r:id="rId19"/>
    <p:sldId id="276" r:id="rId20"/>
    <p:sldId id="277" r:id="rId21"/>
    <p:sldId id="278" r:id="rId22"/>
    <p:sldId id="287" r:id="rId23"/>
    <p:sldId id="288" r:id="rId24"/>
    <p:sldId id="289" r:id="rId25"/>
    <p:sldId id="291" r:id="rId26"/>
    <p:sldId id="290" r:id="rId27"/>
    <p:sldId id="292" r:id="rId28"/>
    <p:sldId id="29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67"/>
    <p:restoredTop sz="96327"/>
  </p:normalViewPr>
  <p:slideViewPr>
    <p:cSldViewPr snapToGrid="0" snapToObjects="1">
      <p:cViewPr varScale="1">
        <p:scale>
          <a:sx n="96" d="100"/>
          <a:sy n="96" d="100"/>
        </p:scale>
        <p:origin x="168" y="7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E8F9C-C542-5A41-B2B4-A01C53479AE9}" type="datetimeFigureOut">
              <a:rPr lang="en-US" smtClean="0"/>
              <a:t>3/31/20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3F9B2-9579-2748-BFE4-E430FC7E3948}" type="slidenum">
              <a:rPr lang="en-US" smtClean="0"/>
              <a:t>‹#›</a:t>
            </a:fld>
            <a:endParaRPr lang="en-US"/>
          </a:p>
        </p:txBody>
      </p:sp>
    </p:spTree>
    <p:extLst>
      <p:ext uri="{BB962C8B-B14F-4D97-AF65-F5344CB8AC3E}">
        <p14:creationId xmlns:p14="http://schemas.microsoft.com/office/powerpoint/2010/main" val="299610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2E2CEC-2371-9F48-A0EB-CE82FFA8BEFC}" type="datetimeFigureOut">
              <a:rPr lang="en-US" smtClean="0"/>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5ED67-C9A4-0249-AA94-9B8F03807E01}" type="slidenum">
              <a:rPr lang="en-US" smtClean="0"/>
              <a:t>‹#›</a:t>
            </a:fld>
            <a:endParaRPr lang="en-US"/>
          </a:p>
        </p:txBody>
      </p:sp>
    </p:spTree>
    <p:extLst>
      <p:ext uri="{BB962C8B-B14F-4D97-AF65-F5344CB8AC3E}">
        <p14:creationId xmlns:p14="http://schemas.microsoft.com/office/powerpoint/2010/main" val="1755310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2E2CEC-2371-9F48-A0EB-CE82FFA8BEFC}" type="datetimeFigureOut">
              <a:rPr lang="en-US" smtClean="0"/>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5ED67-C9A4-0249-AA94-9B8F03807E01}" type="slidenum">
              <a:rPr lang="en-US" smtClean="0"/>
              <a:t>‹#›</a:t>
            </a:fld>
            <a:endParaRPr lang="en-US"/>
          </a:p>
        </p:txBody>
      </p:sp>
    </p:spTree>
    <p:extLst>
      <p:ext uri="{BB962C8B-B14F-4D97-AF65-F5344CB8AC3E}">
        <p14:creationId xmlns:p14="http://schemas.microsoft.com/office/powerpoint/2010/main" val="43675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2E2CEC-2371-9F48-A0EB-CE82FFA8BEFC}" type="datetimeFigureOut">
              <a:rPr lang="en-US" smtClean="0"/>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5ED67-C9A4-0249-AA94-9B8F03807E01}" type="slidenum">
              <a:rPr lang="en-US" smtClean="0"/>
              <a:t>‹#›</a:t>
            </a:fld>
            <a:endParaRPr lang="en-US"/>
          </a:p>
        </p:txBody>
      </p:sp>
    </p:spTree>
    <p:extLst>
      <p:ext uri="{BB962C8B-B14F-4D97-AF65-F5344CB8AC3E}">
        <p14:creationId xmlns:p14="http://schemas.microsoft.com/office/powerpoint/2010/main" val="157635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2E2CEC-2371-9F48-A0EB-CE82FFA8BEFC}" type="datetimeFigureOut">
              <a:rPr lang="en-US" smtClean="0"/>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5ED67-C9A4-0249-AA94-9B8F03807E01}" type="slidenum">
              <a:rPr lang="en-US" smtClean="0"/>
              <a:t>‹#›</a:t>
            </a:fld>
            <a:endParaRPr lang="en-US"/>
          </a:p>
        </p:txBody>
      </p:sp>
    </p:spTree>
    <p:extLst>
      <p:ext uri="{BB962C8B-B14F-4D97-AF65-F5344CB8AC3E}">
        <p14:creationId xmlns:p14="http://schemas.microsoft.com/office/powerpoint/2010/main" val="846500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2E2CEC-2371-9F48-A0EB-CE82FFA8BEFC}" type="datetimeFigureOut">
              <a:rPr lang="en-US" smtClean="0"/>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5ED67-C9A4-0249-AA94-9B8F03807E01}" type="slidenum">
              <a:rPr lang="en-US" smtClean="0"/>
              <a:t>‹#›</a:t>
            </a:fld>
            <a:endParaRPr lang="en-US"/>
          </a:p>
        </p:txBody>
      </p:sp>
    </p:spTree>
    <p:extLst>
      <p:ext uri="{BB962C8B-B14F-4D97-AF65-F5344CB8AC3E}">
        <p14:creationId xmlns:p14="http://schemas.microsoft.com/office/powerpoint/2010/main" val="418767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2E2CEC-2371-9F48-A0EB-CE82FFA8BEFC}" type="datetimeFigureOut">
              <a:rPr lang="en-US" smtClean="0"/>
              <a:t>3/31/20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5ED67-C9A4-0249-AA94-9B8F03807E01}" type="slidenum">
              <a:rPr lang="en-US" smtClean="0"/>
              <a:t>‹#›</a:t>
            </a:fld>
            <a:endParaRPr lang="en-US"/>
          </a:p>
        </p:txBody>
      </p:sp>
    </p:spTree>
    <p:extLst>
      <p:ext uri="{BB962C8B-B14F-4D97-AF65-F5344CB8AC3E}">
        <p14:creationId xmlns:p14="http://schemas.microsoft.com/office/powerpoint/2010/main" val="17153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2E2CEC-2371-9F48-A0EB-CE82FFA8BEFC}" type="datetimeFigureOut">
              <a:rPr lang="en-US" smtClean="0"/>
              <a:t>3/31/20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75ED67-C9A4-0249-AA94-9B8F03807E01}" type="slidenum">
              <a:rPr lang="en-US" smtClean="0"/>
              <a:t>‹#›</a:t>
            </a:fld>
            <a:endParaRPr lang="en-US"/>
          </a:p>
        </p:txBody>
      </p:sp>
    </p:spTree>
    <p:extLst>
      <p:ext uri="{BB962C8B-B14F-4D97-AF65-F5344CB8AC3E}">
        <p14:creationId xmlns:p14="http://schemas.microsoft.com/office/powerpoint/2010/main" val="1947886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2E2CEC-2371-9F48-A0EB-CE82FFA8BEFC}" type="datetimeFigureOut">
              <a:rPr lang="en-US" smtClean="0"/>
              <a:t>3/31/20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75ED67-C9A4-0249-AA94-9B8F03807E01}" type="slidenum">
              <a:rPr lang="en-US" smtClean="0"/>
              <a:t>‹#›</a:t>
            </a:fld>
            <a:endParaRPr lang="en-US"/>
          </a:p>
        </p:txBody>
      </p:sp>
    </p:spTree>
    <p:extLst>
      <p:ext uri="{BB962C8B-B14F-4D97-AF65-F5344CB8AC3E}">
        <p14:creationId xmlns:p14="http://schemas.microsoft.com/office/powerpoint/2010/main" val="31999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2E2CEC-2371-9F48-A0EB-CE82FFA8BEFC}" type="datetimeFigureOut">
              <a:rPr lang="en-US" smtClean="0"/>
              <a:t>3/31/20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75ED67-C9A4-0249-AA94-9B8F03807E01}" type="slidenum">
              <a:rPr lang="en-US" smtClean="0"/>
              <a:t>‹#›</a:t>
            </a:fld>
            <a:endParaRPr lang="en-US"/>
          </a:p>
        </p:txBody>
      </p:sp>
    </p:spTree>
    <p:extLst>
      <p:ext uri="{BB962C8B-B14F-4D97-AF65-F5344CB8AC3E}">
        <p14:creationId xmlns:p14="http://schemas.microsoft.com/office/powerpoint/2010/main" val="427743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2E2CEC-2371-9F48-A0EB-CE82FFA8BEFC}" type="datetimeFigureOut">
              <a:rPr lang="en-US" smtClean="0"/>
              <a:t>3/31/20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5ED67-C9A4-0249-AA94-9B8F03807E01}" type="slidenum">
              <a:rPr lang="en-US" smtClean="0"/>
              <a:t>‹#›</a:t>
            </a:fld>
            <a:endParaRPr lang="en-US"/>
          </a:p>
        </p:txBody>
      </p:sp>
    </p:spTree>
    <p:extLst>
      <p:ext uri="{BB962C8B-B14F-4D97-AF65-F5344CB8AC3E}">
        <p14:creationId xmlns:p14="http://schemas.microsoft.com/office/powerpoint/2010/main" val="3096549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2E2CEC-2371-9F48-A0EB-CE82FFA8BEFC}" type="datetimeFigureOut">
              <a:rPr lang="en-US" smtClean="0"/>
              <a:t>3/31/20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5ED67-C9A4-0249-AA94-9B8F03807E01}" type="slidenum">
              <a:rPr lang="en-US" smtClean="0"/>
              <a:t>‹#›</a:t>
            </a:fld>
            <a:endParaRPr lang="en-US"/>
          </a:p>
        </p:txBody>
      </p:sp>
    </p:spTree>
    <p:extLst>
      <p:ext uri="{BB962C8B-B14F-4D97-AF65-F5344CB8AC3E}">
        <p14:creationId xmlns:p14="http://schemas.microsoft.com/office/powerpoint/2010/main" val="1667886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74000"/>
                    </a14:imgEffect>
                  </a14:imgLayer>
                </a14:imgProps>
              </a:ext>
            </a:extLst>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E2CEC-2371-9F48-A0EB-CE82FFA8BEFC}" type="datetimeFigureOut">
              <a:rPr lang="en-US" smtClean="0"/>
              <a:t>3/31/20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5ED67-C9A4-0249-AA94-9B8F03807E01}" type="slidenum">
              <a:rPr lang="en-US" smtClean="0"/>
              <a:t>‹#›</a:t>
            </a:fld>
            <a:endParaRPr lang="en-US"/>
          </a:p>
        </p:txBody>
      </p:sp>
    </p:spTree>
    <p:extLst>
      <p:ext uri="{BB962C8B-B14F-4D97-AF65-F5344CB8AC3E}">
        <p14:creationId xmlns:p14="http://schemas.microsoft.com/office/powerpoint/2010/main" val="19373160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93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63D1292-25EC-3E4F-943B-62BC78ADE04B}"/>
              </a:ext>
            </a:extLst>
          </p:cNvPr>
          <p:cNvSpPr txBox="1">
            <a:spLocks noChangeArrowheads="1"/>
          </p:cNvSpPr>
          <p:nvPr/>
        </p:nvSpPr>
        <p:spPr>
          <a:xfrm>
            <a:off x="401188" y="1677710"/>
            <a:ext cx="4215389" cy="4609288"/>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Aft>
                <a:spcPts val="600"/>
              </a:spcAft>
              <a:defRPr/>
            </a:pPr>
            <a:r>
              <a:rPr lang="en-US" sz="3600" i="1" dirty="0">
                <a:solidFill>
                  <a:schemeClr val="bg1"/>
                </a:solidFill>
                <a:ea typeface="ＭＳ Ｐゴシック" charset="0"/>
              </a:rPr>
              <a:t>Pastor:</a:t>
            </a:r>
            <a:endParaRPr lang="en-US" sz="3600" dirty="0">
              <a:solidFill>
                <a:schemeClr val="bg1"/>
              </a:solidFill>
              <a:ea typeface="ＭＳ Ｐゴシック" charset="0"/>
            </a:endParaRPr>
          </a:p>
          <a:p>
            <a:pPr>
              <a:lnSpc>
                <a:spcPct val="110000"/>
              </a:lnSpc>
              <a:spcAft>
                <a:spcPts val="1800"/>
              </a:spcAft>
              <a:defRPr/>
            </a:pPr>
            <a:r>
              <a:rPr lang="en-US" sz="3600" i="1" dirty="0">
                <a:solidFill>
                  <a:schemeClr val="bg1"/>
                </a:solidFill>
                <a:latin typeface="+mn-lt"/>
              </a:rPr>
              <a:t>Therefore my heart is glad, and my tongue rejoices;</a:t>
            </a:r>
          </a:p>
          <a:p>
            <a:pPr>
              <a:lnSpc>
                <a:spcPct val="110000"/>
              </a:lnSpc>
              <a:spcAft>
                <a:spcPts val="600"/>
              </a:spcAft>
              <a:defRPr/>
            </a:pPr>
            <a:r>
              <a:rPr lang="en-US" sz="3600" b="1" dirty="0">
                <a:solidFill>
                  <a:schemeClr val="bg1"/>
                </a:solidFill>
                <a:ea typeface="ＭＳ Ｐゴシック" charset="0"/>
              </a:rPr>
              <a:t>People:</a:t>
            </a:r>
          </a:p>
          <a:p>
            <a:pPr>
              <a:lnSpc>
                <a:spcPct val="110000"/>
              </a:lnSpc>
              <a:spcAft>
                <a:spcPts val="1800"/>
              </a:spcAft>
              <a:defRPr/>
            </a:pPr>
            <a:r>
              <a:rPr lang="en-US" sz="3600" b="1" dirty="0">
                <a:solidFill>
                  <a:schemeClr val="bg1"/>
                </a:solidFill>
                <a:latin typeface="+mn-lt"/>
              </a:rPr>
              <a:t>my body also will rest secure,</a:t>
            </a:r>
          </a:p>
        </p:txBody>
      </p:sp>
      <p:sp>
        <p:nvSpPr>
          <p:cNvPr id="6" name="Text Box 4">
            <a:extLst>
              <a:ext uri="{FF2B5EF4-FFF2-40B4-BE49-F238E27FC236}">
                <a16:creationId xmlns:a16="http://schemas.microsoft.com/office/drawing/2014/main" id="{9492120C-1436-A246-98D4-07F695279AEA}"/>
              </a:ext>
            </a:extLst>
          </p:cNvPr>
          <p:cNvSpPr txBox="1">
            <a:spLocks noChangeArrowheads="1"/>
          </p:cNvSpPr>
          <p:nvPr/>
        </p:nvSpPr>
        <p:spPr bwMode="auto">
          <a:xfrm>
            <a:off x="215447" y="173074"/>
            <a:ext cx="2088328" cy="9848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4000" b="1" dirty="0">
                <a:solidFill>
                  <a:schemeClr val="bg1"/>
                </a:solidFill>
                <a:ea typeface="ＭＳ Ｐゴシック" charset="0"/>
              </a:rPr>
              <a:t>Psalm 16</a:t>
            </a:r>
          </a:p>
          <a:p>
            <a:pPr algn="ctr">
              <a:defRPr/>
            </a:pPr>
            <a:r>
              <a:rPr lang="en-US" b="1" dirty="0">
                <a:solidFill>
                  <a:schemeClr val="bg1"/>
                </a:solidFill>
                <a:ea typeface="ＭＳ Ｐゴシック" charset="0"/>
              </a:rPr>
              <a:t>(selected verses)</a:t>
            </a:r>
          </a:p>
        </p:txBody>
      </p:sp>
    </p:spTree>
    <p:extLst>
      <p:ext uri="{BB962C8B-B14F-4D97-AF65-F5344CB8AC3E}">
        <p14:creationId xmlns:p14="http://schemas.microsoft.com/office/powerpoint/2010/main" val="2172200010"/>
      </p:ext>
    </p:extLst>
  </p:cSld>
  <p:clrMapOvr>
    <a:masterClrMapping/>
  </p:clrMapOvr>
  <mc:AlternateContent xmlns:mc="http://schemas.openxmlformats.org/markup-compatibility/2006" xmlns:p14="http://schemas.microsoft.com/office/powerpoint/2010/main">
    <mc:Choice Requires="p14">
      <p:transition p14:dur="0" advClick="0" advTm="7433"/>
    </mc:Choice>
    <mc:Fallback xmlns="">
      <p:transition advClick="0" advTm="743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63D1292-25EC-3E4F-943B-62BC78ADE04B}"/>
              </a:ext>
            </a:extLst>
          </p:cNvPr>
          <p:cNvSpPr txBox="1">
            <a:spLocks noChangeArrowheads="1"/>
          </p:cNvSpPr>
          <p:nvPr/>
        </p:nvSpPr>
        <p:spPr>
          <a:xfrm>
            <a:off x="300343" y="1689912"/>
            <a:ext cx="4122609" cy="4609288"/>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Aft>
                <a:spcPts val="600"/>
              </a:spcAft>
              <a:defRPr/>
            </a:pPr>
            <a:r>
              <a:rPr lang="en-US" sz="3600" i="1" dirty="0">
                <a:solidFill>
                  <a:schemeClr val="bg1"/>
                </a:solidFill>
                <a:ea typeface="ＭＳ Ｐゴシック" charset="0"/>
              </a:rPr>
              <a:t>Pastor:</a:t>
            </a:r>
            <a:endParaRPr lang="en-US" sz="3600" dirty="0">
              <a:solidFill>
                <a:schemeClr val="bg1"/>
              </a:solidFill>
              <a:ea typeface="ＭＳ Ｐゴシック" charset="0"/>
            </a:endParaRPr>
          </a:p>
          <a:p>
            <a:pPr>
              <a:lnSpc>
                <a:spcPct val="110000"/>
              </a:lnSpc>
              <a:spcAft>
                <a:spcPts val="1800"/>
              </a:spcAft>
              <a:defRPr/>
            </a:pPr>
            <a:r>
              <a:rPr lang="en-US" sz="3600" i="1" dirty="0">
                <a:solidFill>
                  <a:schemeClr val="bg1"/>
                </a:solidFill>
                <a:latin typeface="+mn-lt"/>
              </a:rPr>
              <a:t>because you will not abandon me to the realm of the dead,</a:t>
            </a:r>
          </a:p>
          <a:p>
            <a:pPr>
              <a:lnSpc>
                <a:spcPct val="110000"/>
              </a:lnSpc>
              <a:spcAft>
                <a:spcPts val="600"/>
              </a:spcAft>
              <a:defRPr/>
            </a:pPr>
            <a:r>
              <a:rPr lang="en-US" sz="3600" b="1" dirty="0">
                <a:solidFill>
                  <a:schemeClr val="bg1"/>
                </a:solidFill>
                <a:ea typeface="ＭＳ Ｐゴシック" charset="0"/>
              </a:rPr>
              <a:t>People:</a:t>
            </a:r>
          </a:p>
          <a:p>
            <a:pPr>
              <a:lnSpc>
                <a:spcPct val="110000"/>
              </a:lnSpc>
              <a:spcAft>
                <a:spcPts val="1800"/>
              </a:spcAft>
              <a:defRPr/>
            </a:pPr>
            <a:r>
              <a:rPr lang="en-US" sz="3600" b="1" dirty="0">
                <a:solidFill>
                  <a:schemeClr val="bg1"/>
                </a:solidFill>
                <a:latin typeface="+mn-lt"/>
              </a:rPr>
              <a:t>nor will you let your faithful one see decay.</a:t>
            </a:r>
          </a:p>
        </p:txBody>
      </p:sp>
      <p:sp>
        <p:nvSpPr>
          <p:cNvPr id="6" name="Text Box 4">
            <a:extLst>
              <a:ext uri="{FF2B5EF4-FFF2-40B4-BE49-F238E27FC236}">
                <a16:creationId xmlns:a16="http://schemas.microsoft.com/office/drawing/2014/main" id="{F4F767BE-2F95-4841-B69D-00BA845056F0}"/>
              </a:ext>
            </a:extLst>
          </p:cNvPr>
          <p:cNvSpPr txBox="1">
            <a:spLocks noChangeArrowheads="1"/>
          </p:cNvSpPr>
          <p:nvPr/>
        </p:nvSpPr>
        <p:spPr bwMode="auto">
          <a:xfrm>
            <a:off x="215447" y="173074"/>
            <a:ext cx="2088328" cy="9848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4000" b="1" dirty="0">
                <a:solidFill>
                  <a:schemeClr val="bg1"/>
                </a:solidFill>
                <a:ea typeface="ＭＳ Ｐゴシック" charset="0"/>
              </a:rPr>
              <a:t>Psalm 16</a:t>
            </a:r>
          </a:p>
          <a:p>
            <a:pPr algn="ctr">
              <a:defRPr/>
            </a:pPr>
            <a:r>
              <a:rPr lang="en-US" b="1" dirty="0">
                <a:solidFill>
                  <a:schemeClr val="bg1"/>
                </a:solidFill>
                <a:ea typeface="ＭＳ Ｐゴシック" charset="0"/>
              </a:rPr>
              <a:t>(selected verses)</a:t>
            </a:r>
          </a:p>
        </p:txBody>
      </p:sp>
    </p:spTree>
    <p:extLst>
      <p:ext uri="{BB962C8B-B14F-4D97-AF65-F5344CB8AC3E}">
        <p14:creationId xmlns:p14="http://schemas.microsoft.com/office/powerpoint/2010/main" val="1035568892"/>
      </p:ext>
    </p:extLst>
  </p:cSld>
  <p:clrMapOvr>
    <a:masterClrMapping/>
  </p:clrMapOvr>
  <mc:AlternateContent xmlns:mc="http://schemas.openxmlformats.org/markup-compatibility/2006" xmlns:p14="http://schemas.microsoft.com/office/powerpoint/2010/main">
    <mc:Choice Requires="p14">
      <p:transition p14:dur="0" advClick="0" advTm="6598"/>
    </mc:Choice>
    <mc:Fallback xmlns="">
      <p:transition advClick="0" advTm="659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63D1292-25EC-3E4F-943B-62BC78ADE04B}"/>
              </a:ext>
            </a:extLst>
          </p:cNvPr>
          <p:cNvSpPr txBox="1">
            <a:spLocks noChangeArrowheads="1"/>
          </p:cNvSpPr>
          <p:nvPr/>
        </p:nvSpPr>
        <p:spPr>
          <a:xfrm>
            <a:off x="739104" y="2388562"/>
            <a:ext cx="4312371" cy="48493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Aft>
                <a:spcPts val="1800"/>
              </a:spcAft>
              <a:defRPr/>
            </a:pPr>
            <a:r>
              <a:rPr lang="en-US" sz="3600" b="1" dirty="0">
                <a:solidFill>
                  <a:schemeClr val="bg1"/>
                </a:solidFill>
                <a:latin typeface="+mn-lt"/>
              </a:rPr>
              <a:t>Glory be to the Father, and to the Son, and to the Holy Spirit; as it was in the beginning, is now, and will be forever. Amen.</a:t>
            </a:r>
          </a:p>
        </p:txBody>
      </p:sp>
      <p:sp>
        <p:nvSpPr>
          <p:cNvPr id="7" name="Text Box 4">
            <a:extLst>
              <a:ext uri="{FF2B5EF4-FFF2-40B4-BE49-F238E27FC236}">
                <a16:creationId xmlns:a16="http://schemas.microsoft.com/office/drawing/2014/main" id="{E897163D-F93A-1445-A2A1-4D33173C5840}"/>
              </a:ext>
            </a:extLst>
          </p:cNvPr>
          <p:cNvSpPr txBox="1">
            <a:spLocks noChangeArrowheads="1"/>
          </p:cNvSpPr>
          <p:nvPr/>
        </p:nvSpPr>
        <p:spPr bwMode="auto">
          <a:xfrm>
            <a:off x="739104" y="1680676"/>
            <a:ext cx="88998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000" b="1" dirty="0">
                <a:solidFill>
                  <a:schemeClr val="bg1"/>
                </a:solidFill>
                <a:ea typeface="ＭＳ Ｐゴシック" charset="0"/>
              </a:rPr>
              <a:t>All:</a:t>
            </a:r>
          </a:p>
        </p:txBody>
      </p:sp>
    </p:spTree>
    <p:extLst>
      <p:ext uri="{BB962C8B-B14F-4D97-AF65-F5344CB8AC3E}">
        <p14:creationId xmlns:p14="http://schemas.microsoft.com/office/powerpoint/2010/main" val="3272751896"/>
      </p:ext>
    </p:extLst>
  </p:cSld>
  <p:clrMapOvr>
    <a:masterClrMapping/>
  </p:clrMapOvr>
  <mc:AlternateContent xmlns:mc="http://schemas.openxmlformats.org/markup-compatibility/2006" xmlns:p14="http://schemas.microsoft.com/office/powerpoint/2010/main">
    <mc:Choice Requires="p14">
      <p:transition p14:dur="0" advClick="0" advTm="13445"/>
    </mc:Choice>
    <mc:Fallback xmlns="">
      <p:transition advClick="0" advTm="1344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me You Faithful, Raise the Strain Demo.mp4" descr="Come You Faithful, Raise the Strain Demo.mp4">
            <a:hlinkClick r:id="" action="ppaction://media"/>
            <a:extLst>
              <a:ext uri="{FF2B5EF4-FFF2-40B4-BE49-F238E27FC236}">
                <a16:creationId xmlns:a16="http://schemas.microsoft.com/office/drawing/2014/main" id="{AC9B326D-92B8-0F44-9724-C04FEF349021}"/>
              </a:ext>
            </a:extLst>
          </p:cNvPr>
          <p:cNvPicPr>
            <a:picLocks noChangeAspect="1"/>
          </p:cNvPicPr>
          <p:nvPr>
            <a:videoFile r:link="rId1"/>
            <p:extLst>
              <p:ext uri="{DAA4B4D4-6D71-4841-9C94-3DE7FCFB9230}">
                <p14:media xmlns:p14="http://schemas.microsoft.com/office/powerpoint/2010/main" r:embed="rId2">
                  <p14:trim st="2075.4048"/>
                </p14:media>
              </p:ext>
            </p:extLst>
          </p:nvPr>
        </p:nvPicPr>
        <p:blipFill>
          <a:blip r:embed="rId4"/>
          <a:stretch>
            <a:fillRect/>
          </a:stretch>
        </p:blipFill>
        <p:spPr>
          <a:xfrm>
            <a:off x="596348" y="449746"/>
            <a:ext cx="10999304" cy="61871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5681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a:extLst>
              <a:ext uri="{FF2B5EF4-FFF2-40B4-BE49-F238E27FC236}">
                <a16:creationId xmlns:a16="http://schemas.microsoft.com/office/drawing/2014/main" id="{EEA7BEA6-4757-EF45-B10F-D52D4984F8B3}"/>
              </a:ext>
            </a:extLst>
          </p:cNvPr>
          <p:cNvSpPr txBox="1">
            <a:spLocks noChangeArrowheads="1"/>
          </p:cNvSpPr>
          <p:nvPr/>
        </p:nvSpPr>
        <p:spPr bwMode="auto">
          <a:xfrm>
            <a:off x="702366" y="1026681"/>
            <a:ext cx="401017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5400" dirty="0">
                <a:solidFill>
                  <a:schemeClr val="bg1"/>
                </a:solidFill>
              </a:rPr>
              <a:t>The Word of God</a:t>
            </a:r>
          </a:p>
          <a:p>
            <a:pPr algn="ctr"/>
            <a:r>
              <a:rPr lang="en-US" altLang="en-US" sz="5400" dirty="0">
                <a:solidFill>
                  <a:schemeClr val="bg1"/>
                </a:solidFill>
              </a:rPr>
              <a:t>For the People of God</a:t>
            </a:r>
          </a:p>
        </p:txBody>
      </p:sp>
    </p:spTree>
    <p:extLst>
      <p:ext uri="{BB962C8B-B14F-4D97-AF65-F5344CB8AC3E}">
        <p14:creationId xmlns:p14="http://schemas.microsoft.com/office/powerpoint/2010/main" val="3698708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414302" y="1667757"/>
            <a:ext cx="8410999" cy="4646134"/>
          </a:xfrm>
        </p:spPr>
        <p:txBody>
          <a:bodyPr anchor="t" anchorCtr="0">
            <a:noAutofit/>
          </a:bodyPr>
          <a:lstStyle/>
          <a:p>
            <a:pPr>
              <a:lnSpc>
                <a:spcPct val="100000"/>
              </a:lnSpc>
            </a:pPr>
            <a:r>
              <a:rPr lang="en-US" sz="3600" i="1" dirty="0">
                <a:solidFill>
                  <a:schemeClr val="bg1"/>
                </a:solidFill>
                <a:latin typeface="+mn-lt"/>
              </a:rPr>
              <a:t>When the Sabbath was over, Mary Magdalene, Mary the mother of James, and Salome bought spices so that they might go to anoint Jesus' body.</a:t>
            </a:r>
          </a:p>
        </p:txBody>
      </p:sp>
      <p:sp>
        <p:nvSpPr>
          <p:cNvPr id="5" name="Rectangle 4">
            <a:extLst>
              <a:ext uri="{FF2B5EF4-FFF2-40B4-BE49-F238E27FC236}">
                <a16:creationId xmlns:a16="http://schemas.microsoft.com/office/drawing/2014/main" id="{7757ECFE-C543-E748-86B5-C5D2B2CE4041}"/>
              </a:ext>
            </a:extLst>
          </p:cNvPr>
          <p:cNvSpPr/>
          <p:nvPr/>
        </p:nvSpPr>
        <p:spPr>
          <a:xfrm>
            <a:off x="414302" y="0"/>
            <a:ext cx="3640740" cy="707886"/>
          </a:xfrm>
          <a:prstGeom prst="rect">
            <a:avLst/>
          </a:prstGeom>
        </p:spPr>
        <p:txBody>
          <a:bodyPr wrap="none">
            <a:spAutoFit/>
          </a:bodyPr>
          <a:lstStyle/>
          <a:p>
            <a:r>
              <a:rPr lang="en-US" sz="4000" b="1" dirty="0">
                <a:solidFill>
                  <a:schemeClr val="bg1"/>
                </a:solidFill>
              </a:rPr>
              <a:t>The Holy Gospel</a:t>
            </a:r>
            <a:endParaRPr lang="en-US" sz="4000" dirty="0">
              <a:solidFill>
                <a:schemeClr val="bg1"/>
              </a:solidFill>
            </a:endParaRPr>
          </a:p>
        </p:txBody>
      </p:sp>
    </p:spTree>
    <p:extLst>
      <p:ext uri="{BB962C8B-B14F-4D97-AF65-F5344CB8AC3E}">
        <p14:creationId xmlns:p14="http://schemas.microsoft.com/office/powerpoint/2010/main" val="3892703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357207" y="1765005"/>
            <a:ext cx="8410999" cy="4646134"/>
          </a:xfrm>
        </p:spPr>
        <p:txBody>
          <a:bodyPr anchor="t" anchorCtr="0">
            <a:noAutofit/>
          </a:bodyPr>
          <a:lstStyle/>
          <a:p>
            <a:pPr>
              <a:lnSpc>
                <a:spcPct val="100000"/>
              </a:lnSpc>
            </a:pPr>
            <a:r>
              <a:rPr lang="en-US" sz="3600" i="1" dirty="0">
                <a:solidFill>
                  <a:schemeClr val="bg1"/>
                </a:solidFill>
                <a:latin typeface="+mn-lt"/>
              </a:rPr>
              <a:t>Very early on the first day of the week, just after sunrise, they were on their way to the tomb and they asked each other, “Who will roll the stone away from the entrance of the tomb?”</a:t>
            </a:r>
          </a:p>
        </p:txBody>
      </p:sp>
    </p:spTree>
    <p:extLst>
      <p:ext uri="{BB962C8B-B14F-4D97-AF65-F5344CB8AC3E}">
        <p14:creationId xmlns:p14="http://schemas.microsoft.com/office/powerpoint/2010/main" val="80390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383711" y="1711997"/>
            <a:ext cx="8410999" cy="4646134"/>
          </a:xfrm>
        </p:spPr>
        <p:txBody>
          <a:bodyPr anchor="t" anchorCtr="0">
            <a:noAutofit/>
          </a:bodyPr>
          <a:lstStyle/>
          <a:p>
            <a:pPr>
              <a:lnSpc>
                <a:spcPct val="100000"/>
              </a:lnSpc>
            </a:pPr>
            <a:r>
              <a:rPr lang="en-US" sz="3600" i="1" dirty="0">
                <a:solidFill>
                  <a:schemeClr val="bg1"/>
                </a:solidFill>
                <a:latin typeface="+mn-lt"/>
              </a:rPr>
              <a:t>But when they looked up, they saw that the stone, which was very large, had been rolled away. 5As they entered the tomb, they saw a young man dressed in a white robe sitting on the right side, and they were alarmed.</a:t>
            </a:r>
          </a:p>
        </p:txBody>
      </p:sp>
      <p:sp>
        <p:nvSpPr>
          <p:cNvPr id="5" name="Rectangle 4">
            <a:extLst>
              <a:ext uri="{FF2B5EF4-FFF2-40B4-BE49-F238E27FC236}">
                <a16:creationId xmlns:a16="http://schemas.microsoft.com/office/drawing/2014/main" id="{7757ECFE-C543-E748-86B5-C5D2B2CE4041}"/>
              </a:ext>
            </a:extLst>
          </p:cNvPr>
          <p:cNvSpPr/>
          <p:nvPr/>
        </p:nvSpPr>
        <p:spPr>
          <a:xfrm>
            <a:off x="1705444" y="70744"/>
            <a:ext cx="3640740" cy="707886"/>
          </a:xfrm>
          <a:prstGeom prst="rect">
            <a:avLst/>
          </a:prstGeom>
        </p:spPr>
        <p:txBody>
          <a:bodyPr wrap="none">
            <a:spAutoFit/>
          </a:bodyPr>
          <a:lstStyle/>
          <a:p>
            <a:r>
              <a:rPr lang="en-US" sz="4000" b="1" dirty="0"/>
              <a:t>The Holy Gospel</a:t>
            </a:r>
            <a:endParaRPr lang="en-US" sz="4000" dirty="0"/>
          </a:p>
        </p:txBody>
      </p:sp>
    </p:spTree>
    <p:extLst>
      <p:ext uri="{BB962C8B-B14F-4D97-AF65-F5344CB8AC3E}">
        <p14:creationId xmlns:p14="http://schemas.microsoft.com/office/powerpoint/2010/main" val="2539068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410215" y="1698744"/>
            <a:ext cx="8410999" cy="4646134"/>
          </a:xfrm>
        </p:spPr>
        <p:txBody>
          <a:bodyPr anchor="t" anchorCtr="0">
            <a:noAutofit/>
          </a:bodyPr>
          <a:lstStyle/>
          <a:p>
            <a:pPr>
              <a:lnSpc>
                <a:spcPct val="100000"/>
              </a:lnSpc>
            </a:pPr>
            <a:r>
              <a:rPr lang="en-US" sz="3600" i="1" dirty="0">
                <a:solidFill>
                  <a:schemeClr val="bg1"/>
                </a:solidFill>
                <a:latin typeface="+mn-lt"/>
              </a:rPr>
              <a:t>“Don't be alarmed,” he said. “You are looking for Jesus the Nazarene, who was crucified. He has risen! He is not here. See the place where they laid him. 7But go, tell his disciples and Peter, ‘He is going ahead of you into Galilee. There you will see him, just as he told you.’ ”</a:t>
            </a:r>
          </a:p>
        </p:txBody>
      </p:sp>
      <p:sp>
        <p:nvSpPr>
          <p:cNvPr id="5" name="Rectangle 4">
            <a:extLst>
              <a:ext uri="{FF2B5EF4-FFF2-40B4-BE49-F238E27FC236}">
                <a16:creationId xmlns:a16="http://schemas.microsoft.com/office/drawing/2014/main" id="{7757ECFE-C543-E748-86B5-C5D2B2CE4041}"/>
              </a:ext>
            </a:extLst>
          </p:cNvPr>
          <p:cNvSpPr/>
          <p:nvPr/>
        </p:nvSpPr>
        <p:spPr>
          <a:xfrm>
            <a:off x="1705444" y="70744"/>
            <a:ext cx="3640740" cy="707886"/>
          </a:xfrm>
          <a:prstGeom prst="rect">
            <a:avLst/>
          </a:prstGeom>
        </p:spPr>
        <p:txBody>
          <a:bodyPr wrap="none">
            <a:spAutoFit/>
          </a:bodyPr>
          <a:lstStyle/>
          <a:p>
            <a:r>
              <a:rPr lang="en-US" sz="4000" b="1" dirty="0"/>
              <a:t>The Holy Gospel</a:t>
            </a:r>
            <a:endParaRPr lang="en-US" sz="4000" dirty="0"/>
          </a:p>
        </p:txBody>
      </p:sp>
    </p:spTree>
    <p:extLst>
      <p:ext uri="{BB962C8B-B14F-4D97-AF65-F5344CB8AC3E}">
        <p14:creationId xmlns:p14="http://schemas.microsoft.com/office/powerpoint/2010/main" val="2750010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449972" y="1725249"/>
            <a:ext cx="8410999" cy="4646134"/>
          </a:xfrm>
        </p:spPr>
        <p:txBody>
          <a:bodyPr anchor="t" anchorCtr="0">
            <a:noAutofit/>
          </a:bodyPr>
          <a:lstStyle/>
          <a:p>
            <a:pPr>
              <a:lnSpc>
                <a:spcPct val="100000"/>
              </a:lnSpc>
            </a:pPr>
            <a:r>
              <a:rPr lang="en-US" sz="3600" i="1" dirty="0">
                <a:solidFill>
                  <a:schemeClr val="bg1"/>
                </a:solidFill>
                <a:latin typeface="+mn-lt"/>
              </a:rPr>
              <a:t>Trembling and bewildered, the women went out and fled from the tomb. They said nothing to anyone, because they were afraid.</a:t>
            </a:r>
          </a:p>
        </p:txBody>
      </p:sp>
      <p:sp>
        <p:nvSpPr>
          <p:cNvPr id="5" name="Rectangle 4">
            <a:extLst>
              <a:ext uri="{FF2B5EF4-FFF2-40B4-BE49-F238E27FC236}">
                <a16:creationId xmlns:a16="http://schemas.microsoft.com/office/drawing/2014/main" id="{7757ECFE-C543-E748-86B5-C5D2B2CE4041}"/>
              </a:ext>
            </a:extLst>
          </p:cNvPr>
          <p:cNvSpPr/>
          <p:nvPr/>
        </p:nvSpPr>
        <p:spPr>
          <a:xfrm>
            <a:off x="1705444" y="70744"/>
            <a:ext cx="3640740" cy="707886"/>
          </a:xfrm>
          <a:prstGeom prst="rect">
            <a:avLst/>
          </a:prstGeom>
        </p:spPr>
        <p:txBody>
          <a:bodyPr wrap="none">
            <a:spAutoFit/>
          </a:bodyPr>
          <a:lstStyle/>
          <a:p>
            <a:r>
              <a:rPr lang="en-US" sz="4000" b="1" dirty="0"/>
              <a:t>The Holy Gospel</a:t>
            </a:r>
            <a:endParaRPr lang="en-US" sz="4000" dirty="0"/>
          </a:p>
        </p:txBody>
      </p:sp>
    </p:spTree>
    <p:extLst>
      <p:ext uri="{BB962C8B-B14F-4D97-AF65-F5344CB8AC3E}">
        <p14:creationId xmlns:p14="http://schemas.microsoft.com/office/powerpoint/2010/main" val="4269817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63D1292-25EC-3E4F-943B-62BC78ADE04B}"/>
              </a:ext>
            </a:extLst>
          </p:cNvPr>
          <p:cNvSpPr txBox="1">
            <a:spLocks noChangeArrowheads="1"/>
          </p:cNvSpPr>
          <p:nvPr/>
        </p:nvSpPr>
        <p:spPr>
          <a:xfrm>
            <a:off x="498698" y="1277040"/>
            <a:ext cx="4146117" cy="362108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i="1" dirty="0">
                <a:solidFill>
                  <a:schemeClr val="bg1"/>
                </a:solidFill>
                <a:ea typeface="ＭＳ Ｐゴシック" charset="0"/>
              </a:rPr>
              <a:t>Pastor:</a:t>
            </a:r>
            <a:endParaRPr lang="en-US" sz="3200" dirty="0">
              <a:solidFill>
                <a:schemeClr val="bg1"/>
              </a:solidFill>
              <a:ea typeface="ＭＳ Ｐゴシック" charset="0"/>
            </a:endParaRPr>
          </a:p>
          <a:p>
            <a:pPr>
              <a:defRPr/>
            </a:pPr>
            <a:r>
              <a:rPr lang="en-US" sz="3200" i="1" dirty="0">
                <a:solidFill>
                  <a:schemeClr val="bg1"/>
                </a:solidFill>
                <a:latin typeface="+mn-lt"/>
              </a:rPr>
              <a:t>We make our beginning in of the Father; and of the Son, and of the Holy Spirit.</a:t>
            </a:r>
            <a:br>
              <a:rPr lang="en-US" sz="3200" b="1" i="1" dirty="0">
                <a:solidFill>
                  <a:schemeClr val="bg1"/>
                </a:solidFill>
                <a:latin typeface="+mn-lt"/>
              </a:rPr>
            </a:br>
            <a:br>
              <a:rPr lang="en-US" sz="3200" b="1" dirty="0">
                <a:solidFill>
                  <a:schemeClr val="bg1"/>
                </a:solidFill>
                <a:latin typeface="+mn-lt"/>
              </a:rPr>
            </a:br>
            <a:r>
              <a:rPr lang="en-US" sz="4000" b="1" dirty="0">
                <a:solidFill>
                  <a:schemeClr val="bg1"/>
                </a:solidFill>
                <a:ea typeface="ＭＳ Ｐゴシック" charset="0"/>
              </a:rPr>
              <a:t>People: </a:t>
            </a:r>
            <a:r>
              <a:rPr lang="en-US" sz="4000" b="1" dirty="0">
                <a:solidFill>
                  <a:schemeClr val="bg1"/>
                </a:solidFill>
                <a:latin typeface="+mn-lt"/>
              </a:rPr>
              <a:t>Amen</a:t>
            </a:r>
            <a:endParaRPr lang="en-US" sz="4000" b="1" i="1" dirty="0">
              <a:solidFill>
                <a:schemeClr val="bg1"/>
              </a:solidFill>
              <a:latin typeface="+mn-lt"/>
            </a:endParaRPr>
          </a:p>
        </p:txBody>
      </p:sp>
    </p:spTree>
    <p:extLst>
      <p:ext uri="{BB962C8B-B14F-4D97-AF65-F5344CB8AC3E}">
        <p14:creationId xmlns:p14="http://schemas.microsoft.com/office/powerpoint/2010/main" val="1374512740"/>
      </p:ext>
    </p:extLst>
  </p:cSld>
  <p:clrMapOvr>
    <a:masterClrMapping/>
  </p:clrMapOvr>
  <mc:AlternateContent xmlns:mc="http://schemas.openxmlformats.org/markup-compatibility/2006" xmlns:p14="http://schemas.microsoft.com/office/powerpoint/2010/main">
    <mc:Choice Requires="p14">
      <p:transition p14:dur="0" advClick="0" advTm="7529"/>
    </mc:Choice>
    <mc:Fallback xmlns="">
      <p:transition advClick="0" advTm="752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476477" y="1698744"/>
            <a:ext cx="8410999" cy="4646134"/>
          </a:xfrm>
        </p:spPr>
        <p:txBody>
          <a:bodyPr anchor="t" anchorCtr="0">
            <a:noAutofit/>
          </a:bodyPr>
          <a:lstStyle/>
          <a:p>
            <a:pPr>
              <a:lnSpc>
                <a:spcPct val="100000"/>
              </a:lnSpc>
            </a:pPr>
            <a:r>
              <a:rPr lang="en-US" sz="3600" i="1" dirty="0">
                <a:solidFill>
                  <a:schemeClr val="bg1"/>
                </a:solidFill>
                <a:latin typeface="+mn-lt"/>
              </a:rPr>
              <a:t>When Jesus rose early on the first day of the week, he appeared first to Mary Magdalene, out of whom he had driven seven demons. She went and told those who had been with him and who were mourning and weeping. </a:t>
            </a:r>
          </a:p>
        </p:txBody>
      </p:sp>
      <p:sp>
        <p:nvSpPr>
          <p:cNvPr id="5" name="Rectangle 4">
            <a:extLst>
              <a:ext uri="{FF2B5EF4-FFF2-40B4-BE49-F238E27FC236}">
                <a16:creationId xmlns:a16="http://schemas.microsoft.com/office/drawing/2014/main" id="{7757ECFE-C543-E748-86B5-C5D2B2CE4041}"/>
              </a:ext>
            </a:extLst>
          </p:cNvPr>
          <p:cNvSpPr/>
          <p:nvPr/>
        </p:nvSpPr>
        <p:spPr>
          <a:xfrm>
            <a:off x="1705444" y="70744"/>
            <a:ext cx="3640740" cy="707886"/>
          </a:xfrm>
          <a:prstGeom prst="rect">
            <a:avLst/>
          </a:prstGeom>
        </p:spPr>
        <p:txBody>
          <a:bodyPr wrap="none">
            <a:spAutoFit/>
          </a:bodyPr>
          <a:lstStyle/>
          <a:p>
            <a:r>
              <a:rPr lang="en-US" sz="4000" b="1" dirty="0"/>
              <a:t>The Holy Gospel</a:t>
            </a:r>
            <a:endParaRPr lang="en-US" sz="4000" dirty="0"/>
          </a:p>
        </p:txBody>
      </p:sp>
    </p:spTree>
    <p:extLst>
      <p:ext uri="{BB962C8B-B14F-4D97-AF65-F5344CB8AC3E}">
        <p14:creationId xmlns:p14="http://schemas.microsoft.com/office/powerpoint/2010/main" val="2193395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423468" y="1526466"/>
            <a:ext cx="8410999" cy="4646134"/>
          </a:xfrm>
        </p:spPr>
        <p:txBody>
          <a:bodyPr anchor="t" anchorCtr="0">
            <a:noAutofit/>
          </a:bodyPr>
          <a:lstStyle/>
          <a:p>
            <a:pPr>
              <a:lnSpc>
                <a:spcPct val="100000"/>
              </a:lnSpc>
            </a:pPr>
            <a:r>
              <a:rPr lang="en-US" sz="3600" i="1" dirty="0">
                <a:solidFill>
                  <a:schemeClr val="bg1"/>
                </a:solidFill>
                <a:latin typeface="+mn-lt"/>
              </a:rPr>
              <a:t>When they heard that Jesus was alive and that she had seen him, they did not believe it.</a:t>
            </a:r>
          </a:p>
        </p:txBody>
      </p:sp>
      <p:sp>
        <p:nvSpPr>
          <p:cNvPr id="5" name="Rectangle 4">
            <a:extLst>
              <a:ext uri="{FF2B5EF4-FFF2-40B4-BE49-F238E27FC236}">
                <a16:creationId xmlns:a16="http://schemas.microsoft.com/office/drawing/2014/main" id="{7757ECFE-C543-E748-86B5-C5D2B2CE4041}"/>
              </a:ext>
            </a:extLst>
          </p:cNvPr>
          <p:cNvSpPr/>
          <p:nvPr/>
        </p:nvSpPr>
        <p:spPr>
          <a:xfrm>
            <a:off x="1705444" y="70744"/>
            <a:ext cx="3640740" cy="707886"/>
          </a:xfrm>
          <a:prstGeom prst="rect">
            <a:avLst/>
          </a:prstGeom>
        </p:spPr>
        <p:txBody>
          <a:bodyPr wrap="none">
            <a:spAutoFit/>
          </a:bodyPr>
          <a:lstStyle/>
          <a:p>
            <a:r>
              <a:rPr lang="en-US" sz="4000" b="1" dirty="0"/>
              <a:t>The Holy Gospel</a:t>
            </a:r>
            <a:endParaRPr lang="en-US" sz="4000" dirty="0"/>
          </a:p>
        </p:txBody>
      </p:sp>
    </p:spTree>
    <p:extLst>
      <p:ext uri="{BB962C8B-B14F-4D97-AF65-F5344CB8AC3E}">
        <p14:creationId xmlns:p14="http://schemas.microsoft.com/office/powerpoint/2010/main" val="2952529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57ECFE-C543-E748-86B5-C5D2B2CE4041}"/>
              </a:ext>
            </a:extLst>
          </p:cNvPr>
          <p:cNvSpPr/>
          <p:nvPr/>
        </p:nvSpPr>
        <p:spPr>
          <a:xfrm>
            <a:off x="1705444" y="70744"/>
            <a:ext cx="2738250" cy="707886"/>
          </a:xfrm>
          <a:prstGeom prst="rect">
            <a:avLst/>
          </a:prstGeom>
        </p:spPr>
        <p:txBody>
          <a:bodyPr wrap="none">
            <a:spAutoFit/>
          </a:bodyPr>
          <a:lstStyle/>
          <a:p>
            <a:r>
              <a:rPr lang="en-US" sz="4000" b="1" dirty="0"/>
              <a:t>The Sermon</a:t>
            </a:r>
            <a:endParaRPr lang="en-US" sz="4000" dirty="0"/>
          </a:p>
        </p:txBody>
      </p:sp>
    </p:spTree>
    <p:extLst>
      <p:ext uri="{BB962C8B-B14F-4D97-AF65-F5344CB8AC3E}">
        <p14:creationId xmlns:p14="http://schemas.microsoft.com/office/powerpoint/2010/main" val="3424278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Jesus Christ is Risen Today Demo.mp4" descr="Jesus Christ is Risen Today Demo.mp4">
            <a:hlinkClick r:id="" action="ppaction://media"/>
            <a:extLst>
              <a:ext uri="{FF2B5EF4-FFF2-40B4-BE49-F238E27FC236}">
                <a16:creationId xmlns:a16="http://schemas.microsoft.com/office/drawing/2014/main" id="{D19363EF-B4EC-F04F-B892-4E88267711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6348" y="542511"/>
            <a:ext cx="10999304" cy="6187109"/>
          </a:xfrm>
          <a:prstGeom prst="rect">
            <a:avLst/>
          </a:prstGeom>
        </p:spPr>
      </p:pic>
    </p:spTree>
    <p:extLst>
      <p:ext uri="{BB962C8B-B14F-4D97-AF65-F5344CB8AC3E}">
        <p14:creationId xmlns:p14="http://schemas.microsoft.com/office/powerpoint/2010/main" val="392235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857306" y="1551164"/>
            <a:ext cx="4184073" cy="4646134"/>
          </a:xfrm>
        </p:spPr>
        <p:txBody>
          <a:bodyPr anchor="t" anchorCtr="0">
            <a:noAutofit/>
          </a:bodyPr>
          <a:lstStyle/>
          <a:p>
            <a:pPr>
              <a:lnSpc>
                <a:spcPct val="100000"/>
              </a:lnSpc>
            </a:pPr>
            <a:r>
              <a:rPr lang="en-US" sz="3600" i="1" dirty="0">
                <a:solidFill>
                  <a:schemeClr val="bg1"/>
                </a:solidFill>
                <a:latin typeface="+mn-lt"/>
              </a:rPr>
              <a:t>Each Petition will end with the words spoken by the pastor:</a:t>
            </a:r>
            <a:br>
              <a:rPr lang="en-US" sz="3600" i="1" dirty="0">
                <a:solidFill>
                  <a:schemeClr val="bg1"/>
                </a:solidFill>
                <a:latin typeface="+mn-lt"/>
              </a:rPr>
            </a:br>
            <a:r>
              <a:rPr lang="en-US" sz="3600" i="1" dirty="0">
                <a:solidFill>
                  <a:schemeClr val="bg1"/>
                </a:solidFill>
                <a:latin typeface="+mn-lt"/>
              </a:rPr>
              <a:t>“Lord, In Your Mercy.”</a:t>
            </a:r>
            <a:br>
              <a:rPr lang="en-US" sz="3600" i="1" dirty="0">
                <a:solidFill>
                  <a:schemeClr val="bg1"/>
                </a:solidFill>
                <a:latin typeface="+mn-lt"/>
              </a:rPr>
            </a:br>
            <a:br>
              <a:rPr lang="en-US" sz="3600" i="1" dirty="0">
                <a:solidFill>
                  <a:schemeClr val="bg1"/>
                </a:solidFill>
                <a:latin typeface="+mn-lt"/>
              </a:rPr>
            </a:br>
            <a:r>
              <a:rPr lang="en-US" sz="3600" i="1" dirty="0">
                <a:solidFill>
                  <a:schemeClr val="bg1"/>
                </a:solidFill>
                <a:latin typeface="+mn-lt"/>
              </a:rPr>
              <a:t>You respond:</a:t>
            </a:r>
            <a:br>
              <a:rPr lang="en-US" sz="3600" i="1" dirty="0">
                <a:solidFill>
                  <a:schemeClr val="bg1"/>
                </a:solidFill>
                <a:latin typeface="+mn-lt"/>
              </a:rPr>
            </a:br>
            <a:r>
              <a:rPr lang="en-US" sz="3600" i="1" dirty="0">
                <a:solidFill>
                  <a:schemeClr val="bg1"/>
                </a:solidFill>
                <a:latin typeface="+mn-lt"/>
              </a:rPr>
              <a:t>“Hear our prayers”</a:t>
            </a:r>
          </a:p>
        </p:txBody>
      </p:sp>
      <p:sp>
        <p:nvSpPr>
          <p:cNvPr id="5" name="Rectangle 4">
            <a:extLst>
              <a:ext uri="{FF2B5EF4-FFF2-40B4-BE49-F238E27FC236}">
                <a16:creationId xmlns:a16="http://schemas.microsoft.com/office/drawing/2014/main" id="{7757ECFE-C543-E748-86B5-C5D2B2CE4041}"/>
              </a:ext>
            </a:extLst>
          </p:cNvPr>
          <p:cNvSpPr/>
          <p:nvPr/>
        </p:nvSpPr>
        <p:spPr>
          <a:xfrm>
            <a:off x="857305" y="229770"/>
            <a:ext cx="2652714" cy="707886"/>
          </a:xfrm>
          <a:prstGeom prst="rect">
            <a:avLst/>
          </a:prstGeom>
        </p:spPr>
        <p:txBody>
          <a:bodyPr wrap="none">
            <a:spAutoFit/>
          </a:bodyPr>
          <a:lstStyle/>
          <a:p>
            <a:r>
              <a:rPr lang="en-US" sz="4000" b="1" dirty="0">
                <a:solidFill>
                  <a:schemeClr val="bg1"/>
                </a:solidFill>
              </a:rPr>
              <a:t>The Prayers</a:t>
            </a:r>
            <a:endParaRPr lang="en-US" sz="4000" dirty="0">
              <a:solidFill>
                <a:schemeClr val="bg1"/>
              </a:solidFill>
            </a:endParaRPr>
          </a:p>
        </p:txBody>
      </p:sp>
    </p:spTree>
    <p:extLst>
      <p:ext uri="{BB962C8B-B14F-4D97-AF65-F5344CB8AC3E}">
        <p14:creationId xmlns:p14="http://schemas.microsoft.com/office/powerpoint/2010/main" val="612870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693246" y="1345153"/>
            <a:ext cx="8410999" cy="4646134"/>
          </a:xfrm>
        </p:spPr>
        <p:txBody>
          <a:bodyPr anchor="t" anchorCtr="0">
            <a:noAutofit/>
          </a:bodyPr>
          <a:lstStyle/>
          <a:p>
            <a:pPr>
              <a:lnSpc>
                <a:spcPct val="100000"/>
              </a:lnSpc>
            </a:pPr>
            <a:r>
              <a:rPr lang="en-US" sz="3600" b="1" dirty="0">
                <a:solidFill>
                  <a:schemeClr val="bg1"/>
                </a:solidFill>
                <a:latin typeface="+mn-lt"/>
              </a:rPr>
              <a:t>Our Father who art in heaven,</a:t>
            </a:r>
            <a:br>
              <a:rPr lang="en-US" sz="3600" b="1" dirty="0">
                <a:solidFill>
                  <a:schemeClr val="bg1"/>
                </a:solidFill>
                <a:latin typeface="+mn-lt"/>
              </a:rPr>
            </a:br>
            <a:r>
              <a:rPr lang="en-US" sz="3600" b="1" dirty="0">
                <a:solidFill>
                  <a:schemeClr val="bg1"/>
                </a:solidFill>
                <a:latin typeface="+mn-lt"/>
              </a:rPr>
              <a:t>hallowed be thy name.  </a:t>
            </a:r>
            <a:br>
              <a:rPr lang="en-US" sz="3600" b="1" dirty="0">
                <a:solidFill>
                  <a:schemeClr val="bg1"/>
                </a:solidFill>
                <a:latin typeface="+mn-lt"/>
              </a:rPr>
            </a:br>
            <a:r>
              <a:rPr lang="en-US" sz="3600" b="1" dirty="0">
                <a:solidFill>
                  <a:schemeClr val="bg1"/>
                </a:solidFill>
                <a:latin typeface="+mn-lt"/>
              </a:rPr>
              <a:t>thy kingdom come, </a:t>
            </a:r>
            <a:br>
              <a:rPr lang="en-US" sz="3600" b="1" dirty="0">
                <a:solidFill>
                  <a:schemeClr val="bg1"/>
                </a:solidFill>
                <a:latin typeface="+mn-lt"/>
              </a:rPr>
            </a:br>
            <a:r>
              <a:rPr lang="en-US" sz="3600" b="1" dirty="0">
                <a:solidFill>
                  <a:schemeClr val="bg1"/>
                </a:solidFill>
                <a:latin typeface="+mn-lt"/>
              </a:rPr>
              <a:t>thy will be done on earth as it is in heaven.</a:t>
            </a:r>
            <a:br>
              <a:rPr lang="en-US" sz="3600" b="1" dirty="0">
                <a:solidFill>
                  <a:schemeClr val="bg1"/>
                </a:solidFill>
                <a:latin typeface="+mn-lt"/>
              </a:rPr>
            </a:br>
            <a:r>
              <a:rPr lang="en-US" sz="3600" b="1" dirty="0">
                <a:solidFill>
                  <a:schemeClr val="bg1"/>
                </a:solidFill>
                <a:latin typeface="+mn-lt"/>
              </a:rPr>
              <a:t>Give us this day our daily bread;</a:t>
            </a:r>
          </a:p>
        </p:txBody>
      </p:sp>
      <p:sp>
        <p:nvSpPr>
          <p:cNvPr id="6" name="Rectangle 5">
            <a:extLst>
              <a:ext uri="{FF2B5EF4-FFF2-40B4-BE49-F238E27FC236}">
                <a16:creationId xmlns:a16="http://schemas.microsoft.com/office/drawing/2014/main" id="{A1EA8148-E752-A04F-B690-E1447F42F7B8}"/>
              </a:ext>
            </a:extLst>
          </p:cNvPr>
          <p:cNvSpPr/>
          <p:nvPr/>
        </p:nvSpPr>
        <p:spPr>
          <a:xfrm>
            <a:off x="450574" y="198584"/>
            <a:ext cx="3822970" cy="707886"/>
          </a:xfrm>
          <a:prstGeom prst="rect">
            <a:avLst/>
          </a:prstGeom>
        </p:spPr>
        <p:txBody>
          <a:bodyPr wrap="none">
            <a:spAutoFit/>
          </a:bodyPr>
          <a:lstStyle/>
          <a:p>
            <a:r>
              <a:rPr lang="en-US" sz="4000" b="1" dirty="0">
                <a:solidFill>
                  <a:schemeClr val="bg1"/>
                </a:solidFill>
              </a:rPr>
              <a:t>The Lord’s Prayer</a:t>
            </a:r>
            <a:endParaRPr lang="en-US" sz="4000" dirty="0">
              <a:solidFill>
                <a:schemeClr val="bg1"/>
              </a:solidFill>
            </a:endParaRPr>
          </a:p>
        </p:txBody>
      </p:sp>
    </p:spTree>
    <p:extLst>
      <p:ext uri="{BB962C8B-B14F-4D97-AF65-F5344CB8AC3E}">
        <p14:creationId xmlns:p14="http://schemas.microsoft.com/office/powerpoint/2010/main" val="1652886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551558" y="1305396"/>
            <a:ext cx="8410999" cy="4646134"/>
          </a:xfrm>
        </p:spPr>
        <p:txBody>
          <a:bodyPr anchor="t" anchorCtr="0">
            <a:noAutofit/>
          </a:bodyPr>
          <a:lstStyle/>
          <a:p>
            <a:pPr>
              <a:lnSpc>
                <a:spcPct val="100000"/>
              </a:lnSpc>
            </a:pPr>
            <a:r>
              <a:rPr lang="en-US" sz="3600" b="1" dirty="0">
                <a:solidFill>
                  <a:schemeClr val="bg1"/>
                </a:solidFill>
                <a:latin typeface="+mn-lt"/>
              </a:rPr>
              <a:t>and forgive us our trespasses as</a:t>
            </a:r>
            <a:br>
              <a:rPr lang="en-US" sz="3600" b="1" dirty="0">
                <a:solidFill>
                  <a:schemeClr val="bg1"/>
                </a:solidFill>
                <a:latin typeface="+mn-lt"/>
              </a:rPr>
            </a:br>
            <a:r>
              <a:rPr lang="en-US" sz="3600" b="1" dirty="0">
                <a:solidFill>
                  <a:schemeClr val="bg1"/>
                </a:solidFill>
                <a:latin typeface="+mn-lt"/>
              </a:rPr>
              <a:t>we forgive those who trespass against us;</a:t>
            </a:r>
            <a:br>
              <a:rPr lang="en-US" sz="3600" b="1" dirty="0">
                <a:solidFill>
                  <a:schemeClr val="bg1"/>
                </a:solidFill>
                <a:latin typeface="+mn-lt"/>
              </a:rPr>
            </a:br>
            <a:r>
              <a:rPr lang="en-US" sz="3600" b="1" dirty="0">
                <a:solidFill>
                  <a:schemeClr val="bg1"/>
                </a:solidFill>
                <a:latin typeface="+mn-lt"/>
              </a:rPr>
              <a:t>and lead us not into temptation,</a:t>
            </a:r>
            <a:br>
              <a:rPr lang="en-US" sz="3600" b="1" dirty="0">
                <a:solidFill>
                  <a:schemeClr val="bg1"/>
                </a:solidFill>
                <a:latin typeface="+mn-lt"/>
              </a:rPr>
            </a:br>
            <a:r>
              <a:rPr lang="en-US" sz="3600" b="1" dirty="0">
                <a:solidFill>
                  <a:schemeClr val="bg1"/>
                </a:solidFill>
                <a:latin typeface="+mn-lt"/>
              </a:rPr>
              <a:t>but deliver us from evil.</a:t>
            </a:r>
            <a:br>
              <a:rPr lang="en-US" sz="3600" b="1" dirty="0">
                <a:solidFill>
                  <a:schemeClr val="bg1"/>
                </a:solidFill>
                <a:latin typeface="+mn-lt"/>
              </a:rPr>
            </a:br>
            <a:r>
              <a:rPr lang="en-US" sz="3600" b="1" dirty="0">
                <a:solidFill>
                  <a:schemeClr val="bg1"/>
                </a:solidFill>
                <a:latin typeface="+mn-lt"/>
              </a:rPr>
              <a:t>For thine is the kingdom and the power and the glory forever and ever.  Amen.</a:t>
            </a:r>
          </a:p>
        </p:txBody>
      </p:sp>
      <p:sp>
        <p:nvSpPr>
          <p:cNvPr id="5" name="Rectangle 4">
            <a:extLst>
              <a:ext uri="{FF2B5EF4-FFF2-40B4-BE49-F238E27FC236}">
                <a16:creationId xmlns:a16="http://schemas.microsoft.com/office/drawing/2014/main" id="{7757ECFE-C543-E748-86B5-C5D2B2CE4041}"/>
              </a:ext>
            </a:extLst>
          </p:cNvPr>
          <p:cNvSpPr/>
          <p:nvPr/>
        </p:nvSpPr>
        <p:spPr>
          <a:xfrm>
            <a:off x="450574" y="198584"/>
            <a:ext cx="3822970" cy="707886"/>
          </a:xfrm>
          <a:prstGeom prst="rect">
            <a:avLst/>
          </a:prstGeom>
        </p:spPr>
        <p:txBody>
          <a:bodyPr wrap="none">
            <a:spAutoFit/>
          </a:bodyPr>
          <a:lstStyle/>
          <a:p>
            <a:r>
              <a:rPr lang="en-US" sz="4000" b="1" dirty="0">
                <a:solidFill>
                  <a:schemeClr val="bg1"/>
                </a:solidFill>
              </a:rPr>
              <a:t>The Lord’s Prayer</a:t>
            </a:r>
            <a:endParaRPr lang="en-US" sz="4000" dirty="0">
              <a:solidFill>
                <a:schemeClr val="bg1"/>
              </a:solidFill>
            </a:endParaRPr>
          </a:p>
        </p:txBody>
      </p:sp>
    </p:spTree>
    <p:extLst>
      <p:ext uri="{BB962C8B-B14F-4D97-AF65-F5344CB8AC3E}">
        <p14:creationId xmlns:p14="http://schemas.microsoft.com/office/powerpoint/2010/main" val="2476140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 Know That My Redeemer Lives Demo.mp4" descr="I Know That My Redeemer Lives Demo.mp4">
            <a:hlinkClick r:id="" action="ppaction://media"/>
            <a:extLst>
              <a:ext uri="{FF2B5EF4-FFF2-40B4-BE49-F238E27FC236}">
                <a16:creationId xmlns:a16="http://schemas.microsoft.com/office/drawing/2014/main" id="{157E0FA7-D6E1-FB42-BB61-054815FDB62A}"/>
              </a:ext>
            </a:extLst>
          </p:cNvPr>
          <p:cNvPicPr>
            <a:picLocks noChangeAspect="1"/>
          </p:cNvPicPr>
          <p:nvPr>
            <a:videoFile r:link="rId1"/>
            <p:extLst>
              <p:ext uri="{DAA4B4D4-6D71-4841-9C94-3DE7FCFB9230}">
                <p14:media xmlns:p14="http://schemas.microsoft.com/office/powerpoint/2010/main" r:embed="rId2">
                  <p14:trim st="2269.0801"/>
                </p14:media>
              </p:ext>
            </p:extLst>
          </p:nvPr>
        </p:nvPicPr>
        <p:blipFill>
          <a:blip r:embed="rId4"/>
          <a:stretch>
            <a:fillRect/>
          </a:stretch>
        </p:blipFill>
        <p:spPr>
          <a:xfrm>
            <a:off x="334617" y="188222"/>
            <a:ext cx="11522765" cy="6481556"/>
          </a:xfrm>
          <a:prstGeom prst="rect">
            <a:avLst/>
          </a:prstGeom>
        </p:spPr>
      </p:pic>
    </p:spTree>
    <p:extLst>
      <p:ext uri="{BB962C8B-B14F-4D97-AF65-F5344CB8AC3E}">
        <p14:creationId xmlns:p14="http://schemas.microsoft.com/office/powerpoint/2010/main" val="159925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1921-C10C-2044-8CDF-EA5899A9E6A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629859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462733" y="1449267"/>
            <a:ext cx="3877354" cy="3720927"/>
          </a:xfrm>
        </p:spPr>
        <p:txBody>
          <a:bodyPr>
            <a:noAutofit/>
          </a:bodyPr>
          <a:lstStyle/>
          <a:p>
            <a:pPr>
              <a:lnSpc>
                <a:spcPct val="100000"/>
              </a:lnSpc>
              <a:spcAft>
                <a:spcPts val="600"/>
              </a:spcAft>
            </a:pPr>
            <a:r>
              <a:rPr lang="en-US" sz="3600" i="1" dirty="0">
                <a:solidFill>
                  <a:schemeClr val="bg1"/>
                </a:solidFill>
                <a:ea typeface="ＭＳ Ｐゴシック" charset="0"/>
              </a:rPr>
              <a:t>Pastor:</a:t>
            </a:r>
            <a:br>
              <a:rPr lang="en-US" sz="3600" i="1" dirty="0">
                <a:solidFill>
                  <a:schemeClr val="bg1"/>
                </a:solidFill>
                <a:ea typeface="ＭＳ Ｐゴシック" charset="0"/>
              </a:rPr>
            </a:br>
            <a:r>
              <a:rPr lang="en-US" sz="3600" i="1" dirty="0">
                <a:solidFill>
                  <a:schemeClr val="bg1"/>
                </a:solidFill>
                <a:latin typeface="+mn-lt"/>
              </a:rPr>
              <a:t>I said, I will confess my transgressions to the Lord.</a:t>
            </a:r>
            <a:br>
              <a:rPr lang="en-US" sz="3600" b="1" dirty="0">
                <a:solidFill>
                  <a:schemeClr val="bg1"/>
                </a:solidFill>
                <a:latin typeface="+mn-lt"/>
              </a:rPr>
            </a:br>
            <a:br>
              <a:rPr lang="en-US" sz="3600" b="1" dirty="0">
                <a:solidFill>
                  <a:schemeClr val="bg1"/>
                </a:solidFill>
                <a:latin typeface="+mn-lt"/>
              </a:rPr>
            </a:br>
            <a:r>
              <a:rPr lang="en-US" sz="3600" b="1" dirty="0">
                <a:solidFill>
                  <a:schemeClr val="bg1"/>
                </a:solidFill>
                <a:ea typeface="ＭＳ Ｐゴシック" charset="0"/>
              </a:rPr>
              <a:t>People:</a:t>
            </a:r>
            <a:br>
              <a:rPr lang="en-US" sz="3600" b="1" dirty="0">
                <a:solidFill>
                  <a:schemeClr val="bg1"/>
                </a:solidFill>
                <a:ea typeface="ＭＳ Ｐゴシック" charset="0"/>
              </a:rPr>
            </a:br>
            <a:r>
              <a:rPr lang="en-US" sz="3600" b="1" dirty="0">
                <a:solidFill>
                  <a:schemeClr val="bg1"/>
                </a:solidFill>
                <a:latin typeface="+mn-lt"/>
              </a:rPr>
              <a:t>And You forgave the iniquity of my sin.</a:t>
            </a:r>
          </a:p>
        </p:txBody>
      </p:sp>
    </p:spTree>
    <p:extLst>
      <p:ext uri="{BB962C8B-B14F-4D97-AF65-F5344CB8AC3E}">
        <p14:creationId xmlns:p14="http://schemas.microsoft.com/office/powerpoint/2010/main" val="2840675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457203" y="1195445"/>
            <a:ext cx="4599106" cy="5303543"/>
          </a:xfrm>
        </p:spPr>
        <p:txBody>
          <a:bodyPr anchor="t" anchorCtr="0">
            <a:noAutofit/>
          </a:bodyPr>
          <a:lstStyle/>
          <a:p>
            <a:pPr>
              <a:lnSpc>
                <a:spcPct val="100000"/>
              </a:lnSpc>
            </a:pPr>
            <a:r>
              <a:rPr lang="en-US" sz="3600" b="1" dirty="0">
                <a:solidFill>
                  <a:schemeClr val="bg1"/>
                </a:solidFill>
                <a:latin typeface="+mn-lt"/>
              </a:rPr>
              <a:t>Almighty God, our Maker and Redeemer, we poor sinners confess unto Thee, that we are by nature sinful and unclean, and that we have sinned against Thee by thought, word, and deed.  </a:t>
            </a:r>
          </a:p>
        </p:txBody>
      </p:sp>
      <p:sp>
        <p:nvSpPr>
          <p:cNvPr id="4" name="Text Box 4">
            <a:extLst>
              <a:ext uri="{FF2B5EF4-FFF2-40B4-BE49-F238E27FC236}">
                <a16:creationId xmlns:a16="http://schemas.microsoft.com/office/drawing/2014/main" id="{4B4D2B4C-9E1D-334A-A99C-A8229C26D4A9}"/>
              </a:ext>
            </a:extLst>
          </p:cNvPr>
          <p:cNvSpPr txBox="1">
            <a:spLocks noChangeArrowheads="1"/>
          </p:cNvSpPr>
          <p:nvPr/>
        </p:nvSpPr>
        <p:spPr bwMode="auto">
          <a:xfrm>
            <a:off x="457203" y="668971"/>
            <a:ext cx="88998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000" b="1" dirty="0">
                <a:solidFill>
                  <a:schemeClr val="bg1"/>
                </a:solidFill>
                <a:ea typeface="ＭＳ Ｐゴシック" charset="0"/>
              </a:rPr>
              <a:t>All:</a:t>
            </a:r>
          </a:p>
        </p:txBody>
      </p:sp>
    </p:spTree>
    <p:extLst>
      <p:ext uri="{BB962C8B-B14F-4D97-AF65-F5344CB8AC3E}">
        <p14:creationId xmlns:p14="http://schemas.microsoft.com/office/powerpoint/2010/main" val="2419988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483706" y="1250862"/>
            <a:ext cx="4141906" cy="7309042"/>
          </a:xfrm>
        </p:spPr>
        <p:txBody>
          <a:bodyPr anchor="t" anchorCtr="0">
            <a:noAutofit/>
          </a:bodyPr>
          <a:lstStyle/>
          <a:p>
            <a:pPr>
              <a:lnSpc>
                <a:spcPct val="100000"/>
              </a:lnSpc>
            </a:pPr>
            <a:r>
              <a:rPr lang="en-US" sz="3600" b="1" dirty="0">
                <a:solidFill>
                  <a:schemeClr val="bg1"/>
                </a:solidFill>
              </a:rPr>
              <a:t>Wherefore we flee for refuge to Thine infinite mercy, seeking and imploring Thy grace for the sake of our Lord Jesus Christ.</a:t>
            </a:r>
            <a:endParaRPr lang="en-US" sz="3600" b="1" dirty="0">
              <a:solidFill>
                <a:schemeClr val="bg1"/>
              </a:solidFill>
              <a:latin typeface="+mn-lt"/>
            </a:endParaRPr>
          </a:p>
        </p:txBody>
      </p:sp>
      <p:sp>
        <p:nvSpPr>
          <p:cNvPr id="4" name="Text Box 4">
            <a:extLst>
              <a:ext uri="{FF2B5EF4-FFF2-40B4-BE49-F238E27FC236}">
                <a16:creationId xmlns:a16="http://schemas.microsoft.com/office/drawing/2014/main" id="{4B4D2B4C-9E1D-334A-A99C-A8229C26D4A9}"/>
              </a:ext>
            </a:extLst>
          </p:cNvPr>
          <p:cNvSpPr txBox="1">
            <a:spLocks noChangeArrowheads="1"/>
          </p:cNvSpPr>
          <p:nvPr/>
        </p:nvSpPr>
        <p:spPr bwMode="auto">
          <a:xfrm>
            <a:off x="483707" y="668971"/>
            <a:ext cx="88998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4000" b="1" dirty="0">
                <a:solidFill>
                  <a:schemeClr val="bg1"/>
                </a:solidFill>
                <a:ea typeface="ＭＳ Ｐゴシック" charset="0"/>
              </a:rPr>
              <a:t>All:</a:t>
            </a:r>
          </a:p>
        </p:txBody>
      </p:sp>
    </p:spTree>
    <p:extLst>
      <p:ext uri="{BB962C8B-B14F-4D97-AF65-F5344CB8AC3E}">
        <p14:creationId xmlns:p14="http://schemas.microsoft.com/office/powerpoint/2010/main" val="3782468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891819" y="1421706"/>
            <a:ext cx="3818124" cy="4646134"/>
          </a:xfrm>
        </p:spPr>
        <p:txBody>
          <a:bodyPr anchor="t" anchorCtr="0">
            <a:noAutofit/>
          </a:bodyPr>
          <a:lstStyle/>
          <a:p>
            <a:pPr>
              <a:lnSpc>
                <a:spcPct val="100000"/>
              </a:lnSpc>
            </a:pPr>
            <a:r>
              <a:rPr lang="en-US" sz="3200" i="1" dirty="0">
                <a:solidFill>
                  <a:schemeClr val="bg1"/>
                </a:solidFill>
                <a:latin typeface="+mn-lt"/>
              </a:rPr>
              <a:t>Almighty God, our heavenly Father, hath had mercy upon us, and hath given us His only Son to die for us, and for His sake </a:t>
            </a:r>
            <a:r>
              <a:rPr lang="en-US" sz="3200" i="1" dirty="0" err="1">
                <a:solidFill>
                  <a:schemeClr val="bg1"/>
                </a:solidFill>
                <a:latin typeface="+mn-lt"/>
              </a:rPr>
              <a:t>forgiveth</a:t>
            </a:r>
            <a:r>
              <a:rPr lang="en-US" sz="3200" i="1" dirty="0">
                <a:solidFill>
                  <a:schemeClr val="bg1"/>
                </a:solidFill>
                <a:latin typeface="+mn-lt"/>
              </a:rPr>
              <a:t> us all our sins. </a:t>
            </a:r>
            <a:br>
              <a:rPr lang="en-US" sz="3200" i="1" dirty="0">
                <a:solidFill>
                  <a:schemeClr val="bg1"/>
                </a:solidFill>
                <a:latin typeface="+mn-lt"/>
              </a:rPr>
            </a:br>
            <a:r>
              <a:rPr lang="en-US" sz="3600" i="1" dirty="0">
                <a:solidFill>
                  <a:schemeClr val="bg1"/>
                </a:solidFill>
              </a:rPr>
              <a:t>Them that believe on His name </a:t>
            </a:r>
            <a:endParaRPr lang="en-US" sz="3600" b="1" dirty="0">
              <a:solidFill>
                <a:schemeClr val="bg1"/>
              </a:solidFill>
              <a:latin typeface="+mn-lt"/>
            </a:endParaRPr>
          </a:p>
        </p:txBody>
      </p:sp>
      <p:sp>
        <p:nvSpPr>
          <p:cNvPr id="3" name="Text Box 3">
            <a:extLst>
              <a:ext uri="{FF2B5EF4-FFF2-40B4-BE49-F238E27FC236}">
                <a16:creationId xmlns:a16="http://schemas.microsoft.com/office/drawing/2014/main" id="{5A6A3BCA-2E12-D04E-9522-04CB92B5B62F}"/>
              </a:ext>
            </a:extLst>
          </p:cNvPr>
          <p:cNvSpPr txBox="1">
            <a:spLocks noChangeArrowheads="1"/>
          </p:cNvSpPr>
          <p:nvPr/>
        </p:nvSpPr>
        <p:spPr bwMode="auto">
          <a:xfrm>
            <a:off x="891820" y="884649"/>
            <a:ext cx="149438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i="1" dirty="0">
                <a:solidFill>
                  <a:schemeClr val="bg1"/>
                </a:solidFill>
                <a:ea typeface="ＭＳ Ｐゴシック" charset="0"/>
              </a:rPr>
              <a:t>Pastor:</a:t>
            </a:r>
            <a:endParaRPr lang="en-US" dirty="0">
              <a:solidFill>
                <a:schemeClr val="bg1"/>
              </a:solidFill>
              <a:ea typeface="ＭＳ Ｐゴシック" charset="0"/>
            </a:endParaRPr>
          </a:p>
        </p:txBody>
      </p:sp>
      <p:sp>
        <p:nvSpPr>
          <p:cNvPr id="5" name="Rectangle 4">
            <a:extLst>
              <a:ext uri="{FF2B5EF4-FFF2-40B4-BE49-F238E27FC236}">
                <a16:creationId xmlns:a16="http://schemas.microsoft.com/office/drawing/2014/main" id="{7757ECFE-C543-E748-86B5-C5D2B2CE4041}"/>
              </a:ext>
            </a:extLst>
          </p:cNvPr>
          <p:cNvSpPr/>
          <p:nvPr/>
        </p:nvSpPr>
        <p:spPr>
          <a:xfrm>
            <a:off x="804296" y="176762"/>
            <a:ext cx="3410614" cy="707886"/>
          </a:xfrm>
          <a:prstGeom prst="rect">
            <a:avLst/>
          </a:prstGeom>
        </p:spPr>
        <p:txBody>
          <a:bodyPr wrap="none">
            <a:spAutoFit/>
          </a:bodyPr>
          <a:lstStyle/>
          <a:p>
            <a:r>
              <a:rPr lang="en-US" sz="4000" b="1" dirty="0">
                <a:solidFill>
                  <a:schemeClr val="bg1"/>
                </a:solidFill>
              </a:rPr>
              <a:t>The Absolution</a:t>
            </a:r>
            <a:endParaRPr lang="en-US" sz="4000" dirty="0">
              <a:solidFill>
                <a:schemeClr val="bg1"/>
              </a:solidFill>
            </a:endParaRPr>
          </a:p>
        </p:txBody>
      </p:sp>
    </p:spTree>
    <p:extLst>
      <p:ext uri="{BB962C8B-B14F-4D97-AF65-F5344CB8AC3E}">
        <p14:creationId xmlns:p14="http://schemas.microsoft.com/office/powerpoint/2010/main" val="4105955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DB63-3312-D94E-9840-2BCEB77FD320}"/>
              </a:ext>
            </a:extLst>
          </p:cNvPr>
          <p:cNvSpPr>
            <a:spLocks noGrp="1"/>
          </p:cNvSpPr>
          <p:nvPr>
            <p:ph type="title"/>
          </p:nvPr>
        </p:nvSpPr>
        <p:spPr>
          <a:xfrm>
            <a:off x="600272" y="1368696"/>
            <a:ext cx="3818124" cy="5112821"/>
          </a:xfrm>
        </p:spPr>
        <p:txBody>
          <a:bodyPr anchor="t" anchorCtr="0">
            <a:noAutofit/>
          </a:bodyPr>
          <a:lstStyle/>
          <a:p>
            <a:pPr>
              <a:lnSpc>
                <a:spcPct val="100000"/>
              </a:lnSpc>
              <a:spcAft>
                <a:spcPts val="1800"/>
              </a:spcAft>
            </a:pPr>
            <a:r>
              <a:rPr lang="en-US" sz="3200" i="1" dirty="0">
                <a:solidFill>
                  <a:schemeClr val="bg1"/>
                </a:solidFill>
                <a:latin typeface="+mn-lt"/>
              </a:rPr>
              <a:t>He gives power to become sons of God, and hath promised them His Holy Spirit.  He that believes and his Baptized shall be saved, Grant this, Lord, unto us all.</a:t>
            </a:r>
            <a:br>
              <a:rPr lang="en-US" sz="1800" i="1" dirty="0">
                <a:solidFill>
                  <a:schemeClr val="bg1"/>
                </a:solidFill>
                <a:latin typeface="+mn-lt"/>
              </a:rPr>
            </a:br>
            <a:br>
              <a:rPr lang="en-US" sz="1800" i="1" dirty="0">
                <a:solidFill>
                  <a:schemeClr val="bg1"/>
                </a:solidFill>
                <a:latin typeface="+mn-lt"/>
              </a:rPr>
            </a:br>
            <a:r>
              <a:rPr lang="en-US" sz="3600" b="1" dirty="0">
                <a:solidFill>
                  <a:schemeClr val="bg1"/>
                </a:solidFill>
                <a:ea typeface="ＭＳ Ｐゴシック" charset="0"/>
              </a:rPr>
              <a:t>People:  </a:t>
            </a:r>
            <a:r>
              <a:rPr lang="en-US" sz="3600" b="1" dirty="0">
                <a:solidFill>
                  <a:schemeClr val="bg1"/>
                </a:solidFill>
                <a:latin typeface="+mn-lt"/>
              </a:rPr>
              <a:t>Amen.</a:t>
            </a:r>
          </a:p>
        </p:txBody>
      </p:sp>
      <p:sp>
        <p:nvSpPr>
          <p:cNvPr id="3" name="Text Box 3">
            <a:extLst>
              <a:ext uri="{FF2B5EF4-FFF2-40B4-BE49-F238E27FC236}">
                <a16:creationId xmlns:a16="http://schemas.microsoft.com/office/drawing/2014/main" id="{5A6A3BCA-2E12-D04E-9522-04CB92B5B62F}"/>
              </a:ext>
            </a:extLst>
          </p:cNvPr>
          <p:cNvSpPr txBox="1">
            <a:spLocks noChangeArrowheads="1"/>
          </p:cNvSpPr>
          <p:nvPr/>
        </p:nvSpPr>
        <p:spPr bwMode="auto">
          <a:xfrm>
            <a:off x="600273" y="831639"/>
            <a:ext cx="149438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i="1" dirty="0">
                <a:solidFill>
                  <a:schemeClr val="bg1"/>
                </a:solidFill>
                <a:ea typeface="ＭＳ Ｐゴシック" charset="0"/>
              </a:rPr>
              <a:t>Pastor:</a:t>
            </a:r>
            <a:endParaRPr lang="en-US" dirty="0">
              <a:solidFill>
                <a:schemeClr val="bg1"/>
              </a:solidFill>
              <a:ea typeface="ＭＳ Ｐゴシック" charset="0"/>
            </a:endParaRPr>
          </a:p>
        </p:txBody>
      </p:sp>
      <p:sp>
        <p:nvSpPr>
          <p:cNvPr id="5" name="Rectangle 4">
            <a:extLst>
              <a:ext uri="{FF2B5EF4-FFF2-40B4-BE49-F238E27FC236}">
                <a16:creationId xmlns:a16="http://schemas.microsoft.com/office/drawing/2014/main" id="{7757ECFE-C543-E748-86B5-C5D2B2CE4041}"/>
              </a:ext>
            </a:extLst>
          </p:cNvPr>
          <p:cNvSpPr/>
          <p:nvPr/>
        </p:nvSpPr>
        <p:spPr>
          <a:xfrm>
            <a:off x="512749" y="123752"/>
            <a:ext cx="3410614" cy="707886"/>
          </a:xfrm>
          <a:prstGeom prst="rect">
            <a:avLst/>
          </a:prstGeom>
        </p:spPr>
        <p:txBody>
          <a:bodyPr wrap="none">
            <a:spAutoFit/>
          </a:bodyPr>
          <a:lstStyle/>
          <a:p>
            <a:r>
              <a:rPr lang="en-US" sz="4000" b="1" dirty="0">
                <a:solidFill>
                  <a:schemeClr val="bg1"/>
                </a:solidFill>
              </a:rPr>
              <a:t>The Absolution</a:t>
            </a:r>
            <a:endParaRPr lang="en-US" sz="4000" dirty="0">
              <a:solidFill>
                <a:schemeClr val="bg1"/>
              </a:solidFill>
            </a:endParaRPr>
          </a:p>
        </p:txBody>
      </p:sp>
    </p:spTree>
    <p:extLst>
      <p:ext uri="{BB962C8B-B14F-4D97-AF65-F5344CB8AC3E}">
        <p14:creationId xmlns:p14="http://schemas.microsoft.com/office/powerpoint/2010/main" val="89460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63D1292-25EC-3E4F-943B-62BC78ADE04B}"/>
              </a:ext>
            </a:extLst>
          </p:cNvPr>
          <p:cNvSpPr txBox="1">
            <a:spLocks noChangeArrowheads="1"/>
          </p:cNvSpPr>
          <p:nvPr/>
        </p:nvSpPr>
        <p:spPr>
          <a:xfrm>
            <a:off x="383117" y="1733685"/>
            <a:ext cx="3841317" cy="362108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i="1" dirty="0">
                <a:solidFill>
                  <a:schemeClr val="bg1"/>
                </a:solidFill>
                <a:ea typeface="ＭＳ Ｐゴシック" charset="0"/>
              </a:rPr>
              <a:t>Pastor:</a:t>
            </a:r>
            <a:endParaRPr lang="en-US" sz="3600" dirty="0">
              <a:solidFill>
                <a:schemeClr val="bg1"/>
              </a:solidFill>
              <a:ea typeface="ＭＳ Ｐゴシック" charset="0"/>
            </a:endParaRPr>
          </a:p>
          <a:p>
            <a:pPr>
              <a:defRPr/>
            </a:pPr>
            <a:r>
              <a:rPr lang="en-US" sz="3600" i="1" dirty="0">
                <a:solidFill>
                  <a:schemeClr val="bg1"/>
                </a:solidFill>
                <a:latin typeface="+mn-lt"/>
              </a:rPr>
              <a:t>Keep me safe, my God,</a:t>
            </a:r>
          </a:p>
          <a:p>
            <a:pPr>
              <a:defRPr/>
            </a:pPr>
            <a:br>
              <a:rPr lang="en-US" sz="3600" b="1" dirty="0">
                <a:solidFill>
                  <a:schemeClr val="bg1"/>
                </a:solidFill>
                <a:latin typeface="+mn-lt"/>
              </a:rPr>
            </a:br>
            <a:r>
              <a:rPr lang="en-US" sz="3600" b="1" dirty="0">
                <a:solidFill>
                  <a:schemeClr val="bg1"/>
                </a:solidFill>
                <a:ea typeface="ＭＳ Ｐゴシック" charset="0"/>
              </a:rPr>
              <a:t>People:</a:t>
            </a:r>
          </a:p>
          <a:p>
            <a:pPr>
              <a:defRPr/>
            </a:pPr>
            <a:r>
              <a:rPr lang="en-US" sz="3600" b="1" dirty="0">
                <a:solidFill>
                  <a:schemeClr val="bg1"/>
                </a:solidFill>
                <a:latin typeface="+mn-lt"/>
              </a:rPr>
              <a:t>for in you I take refuge.</a:t>
            </a:r>
            <a:endParaRPr lang="en-US" sz="3600" b="1" i="1" dirty="0">
              <a:solidFill>
                <a:schemeClr val="bg1"/>
              </a:solidFill>
              <a:latin typeface="+mn-lt"/>
            </a:endParaRPr>
          </a:p>
        </p:txBody>
      </p:sp>
      <p:sp>
        <p:nvSpPr>
          <p:cNvPr id="11" name="Text Box 4">
            <a:extLst>
              <a:ext uri="{FF2B5EF4-FFF2-40B4-BE49-F238E27FC236}">
                <a16:creationId xmlns:a16="http://schemas.microsoft.com/office/drawing/2014/main" id="{6DB2D2CA-2A06-0149-90A5-0EA7A09755B4}"/>
              </a:ext>
            </a:extLst>
          </p:cNvPr>
          <p:cNvSpPr txBox="1">
            <a:spLocks noChangeArrowheads="1"/>
          </p:cNvSpPr>
          <p:nvPr/>
        </p:nvSpPr>
        <p:spPr bwMode="auto">
          <a:xfrm>
            <a:off x="215447" y="173074"/>
            <a:ext cx="2088328" cy="9848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4000" b="1" dirty="0">
                <a:solidFill>
                  <a:schemeClr val="bg1"/>
                </a:solidFill>
                <a:ea typeface="ＭＳ Ｐゴシック" charset="0"/>
              </a:rPr>
              <a:t>Psalm 16</a:t>
            </a:r>
          </a:p>
          <a:p>
            <a:pPr algn="ctr">
              <a:defRPr/>
            </a:pPr>
            <a:r>
              <a:rPr lang="en-US" b="1" dirty="0">
                <a:solidFill>
                  <a:schemeClr val="bg1"/>
                </a:solidFill>
                <a:ea typeface="ＭＳ Ｐゴシック" charset="0"/>
              </a:rPr>
              <a:t>(selected verses)</a:t>
            </a:r>
          </a:p>
        </p:txBody>
      </p:sp>
    </p:spTree>
    <p:extLst>
      <p:ext uri="{BB962C8B-B14F-4D97-AF65-F5344CB8AC3E}">
        <p14:creationId xmlns:p14="http://schemas.microsoft.com/office/powerpoint/2010/main" val="1142218605"/>
      </p:ext>
    </p:extLst>
  </p:cSld>
  <p:clrMapOvr>
    <a:masterClrMapping/>
  </p:clrMapOvr>
  <mc:AlternateContent xmlns:mc="http://schemas.openxmlformats.org/markup-compatibility/2006" xmlns:p14="http://schemas.microsoft.com/office/powerpoint/2010/main">
    <mc:Choice Requires="p14">
      <p:transition p14:dur="0" advClick="0" advTm="4689"/>
    </mc:Choice>
    <mc:Fallback xmlns="">
      <p:transition advClick="0" advTm="46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63D1292-25EC-3E4F-943B-62BC78ADE04B}"/>
              </a:ext>
            </a:extLst>
          </p:cNvPr>
          <p:cNvSpPr txBox="1">
            <a:spLocks noChangeArrowheads="1"/>
          </p:cNvSpPr>
          <p:nvPr/>
        </p:nvSpPr>
        <p:spPr>
          <a:xfrm>
            <a:off x="309593" y="1777482"/>
            <a:ext cx="3772044" cy="3621088"/>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i="1" dirty="0">
                <a:solidFill>
                  <a:schemeClr val="bg1"/>
                </a:solidFill>
                <a:ea typeface="ＭＳ Ｐゴシック" charset="0"/>
              </a:rPr>
              <a:t>Pastor:</a:t>
            </a:r>
            <a:endParaRPr lang="en-US" sz="3600" dirty="0">
              <a:solidFill>
                <a:schemeClr val="bg1"/>
              </a:solidFill>
              <a:ea typeface="ＭＳ Ｐゴシック" charset="0"/>
            </a:endParaRPr>
          </a:p>
          <a:p>
            <a:pPr>
              <a:defRPr/>
            </a:pPr>
            <a:r>
              <a:rPr lang="en-US" sz="3600" i="1" dirty="0">
                <a:solidFill>
                  <a:schemeClr val="bg1"/>
                </a:solidFill>
                <a:latin typeface="+mn-lt"/>
              </a:rPr>
              <a:t>I say to the Lord, “You are my Lord;</a:t>
            </a:r>
            <a:br>
              <a:rPr lang="en-US" sz="3600" b="1" i="1" dirty="0">
                <a:solidFill>
                  <a:schemeClr val="bg1"/>
                </a:solidFill>
                <a:latin typeface="+mn-lt"/>
              </a:rPr>
            </a:br>
            <a:br>
              <a:rPr lang="en-US" sz="3600" b="1" dirty="0">
                <a:solidFill>
                  <a:schemeClr val="bg1"/>
                </a:solidFill>
                <a:latin typeface="+mn-lt"/>
              </a:rPr>
            </a:br>
            <a:r>
              <a:rPr lang="en-US" sz="3600" b="1" dirty="0">
                <a:solidFill>
                  <a:schemeClr val="bg1"/>
                </a:solidFill>
                <a:ea typeface="ＭＳ Ｐゴシック" charset="0"/>
              </a:rPr>
              <a:t>People:</a:t>
            </a:r>
          </a:p>
          <a:p>
            <a:pPr>
              <a:defRPr/>
            </a:pPr>
            <a:r>
              <a:rPr lang="en-US" sz="3600" b="1" dirty="0">
                <a:solidFill>
                  <a:schemeClr val="bg1"/>
                </a:solidFill>
                <a:latin typeface="+mn-lt"/>
              </a:rPr>
              <a:t>apart from you I have no good thing.”</a:t>
            </a:r>
            <a:endParaRPr lang="en-US" sz="3600" b="1" i="1" dirty="0">
              <a:solidFill>
                <a:schemeClr val="bg1"/>
              </a:solidFill>
              <a:latin typeface="+mn-lt"/>
            </a:endParaRPr>
          </a:p>
        </p:txBody>
      </p:sp>
      <p:sp>
        <p:nvSpPr>
          <p:cNvPr id="6" name="Text Box 4">
            <a:extLst>
              <a:ext uri="{FF2B5EF4-FFF2-40B4-BE49-F238E27FC236}">
                <a16:creationId xmlns:a16="http://schemas.microsoft.com/office/drawing/2014/main" id="{7C380D2F-728A-574F-A6CA-210647543CCE}"/>
              </a:ext>
            </a:extLst>
          </p:cNvPr>
          <p:cNvSpPr txBox="1">
            <a:spLocks noChangeArrowheads="1"/>
          </p:cNvSpPr>
          <p:nvPr/>
        </p:nvSpPr>
        <p:spPr bwMode="auto">
          <a:xfrm>
            <a:off x="215447" y="173074"/>
            <a:ext cx="2088328" cy="9848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4000" b="1" dirty="0">
                <a:solidFill>
                  <a:schemeClr val="bg1"/>
                </a:solidFill>
                <a:ea typeface="ＭＳ Ｐゴシック" charset="0"/>
              </a:rPr>
              <a:t>Psalm 16</a:t>
            </a:r>
          </a:p>
          <a:p>
            <a:pPr algn="ctr">
              <a:defRPr/>
            </a:pPr>
            <a:r>
              <a:rPr lang="en-US" b="1" dirty="0">
                <a:solidFill>
                  <a:schemeClr val="bg1"/>
                </a:solidFill>
                <a:ea typeface="ＭＳ Ｐゴシック" charset="0"/>
              </a:rPr>
              <a:t>(selected verses)</a:t>
            </a:r>
          </a:p>
        </p:txBody>
      </p:sp>
    </p:spTree>
    <p:extLst>
      <p:ext uri="{BB962C8B-B14F-4D97-AF65-F5344CB8AC3E}">
        <p14:creationId xmlns:p14="http://schemas.microsoft.com/office/powerpoint/2010/main" val="4095919320"/>
      </p:ext>
    </p:extLst>
  </p:cSld>
  <p:clrMapOvr>
    <a:masterClrMapping/>
  </p:clrMapOvr>
  <mc:AlternateContent xmlns:mc="http://schemas.openxmlformats.org/markup-compatibility/2006" xmlns:p14="http://schemas.microsoft.com/office/powerpoint/2010/main">
    <mc:Choice Requires="p14">
      <p:transition p14:dur="0" advClick="0" advTm="6457"/>
    </mc:Choice>
    <mc:Fallback xmlns="">
      <p:transition advClick="0" advTm="6457"/>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10327</TotalTime>
  <Words>807</Words>
  <Application>Microsoft Macintosh PowerPoint</Application>
  <PresentationFormat>Widescreen</PresentationFormat>
  <Paragraphs>60</Paragraphs>
  <Slides>28</Slides>
  <Notes>0</Notes>
  <HiddenSlides>1</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Times</vt:lpstr>
      <vt:lpstr>Office Theme</vt:lpstr>
      <vt:lpstr>PowerPoint Presentation</vt:lpstr>
      <vt:lpstr>PowerPoint Presentation</vt:lpstr>
      <vt:lpstr>Pastor: I said, I will confess my transgressions to the Lord.  People: And You forgave the iniquity of my sin.</vt:lpstr>
      <vt:lpstr>Almighty God, our Maker and Redeemer, we poor sinners confess unto Thee, that we are by nature sinful and unclean, and that we have sinned against Thee by thought, word, and deed.  </vt:lpstr>
      <vt:lpstr>Wherefore we flee for refuge to Thine infinite mercy, seeking and imploring Thy grace for the sake of our Lord Jesus Christ.</vt:lpstr>
      <vt:lpstr>Almighty God, our heavenly Father, hath had mercy upon us, and hath given us His only Son to die for us, and for His sake forgiveth us all our sins.  Them that believe on His name </vt:lpstr>
      <vt:lpstr>He gives power to become sons of God, and hath promised them His Holy Spirit.  He that believes and his Baptized shall be saved, Grant this, Lord, unto us all.  People: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the Sabbath was over, Mary Magdalene, Mary the mother of James, and Salome bought spices so that they might go to anoint Jesus' body.</vt:lpstr>
      <vt:lpstr>Very early on the first day of the week, just after sunrise, they were on their way to the tomb and they asked each other, “Who will roll the stone away from the entrance of the tomb?”</vt:lpstr>
      <vt:lpstr>But when they looked up, they saw that the stone, which was very large, had been rolled away. 5As they entered the tomb, they saw a young man dressed in a white robe sitting on the right side, and they were alarmed.</vt:lpstr>
      <vt:lpstr>“Don't be alarmed,” he said. “You are looking for Jesus the Nazarene, who was crucified. He has risen! He is not here. See the place where they laid him. 7But go, tell his disciples and Peter, ‘He is going ahead of you into Galilee. There you will see him, just as he told you.’ ”</vt:lpstr>
      <vt:lpstr>Trembling and bewildered, the women went out and fled from the tomb. They said nothing to anyone, because they were afraid.</vt:lpstr>
      <vt:lpstr>When Jesus rose early on the first day of the week, he appeared first to Mary Magdalene, out of whom he had driven seven demons. She went and told those who had been with him and who were mourning and weeping. </vt:lpstr>
      <vt:lpstr>When they heard that Jesus was alive and that she had seen him, they did not believe it.</vt:lpstr>
      <vt:lpstr>PowerPoint Presentation</vt:lpstr>
      <vt:lpstr>PowerPoint Presentation</vt:lpstr>
      <vt:lpstr>Each Petition will end with the words spoken by the pastor: “Lord, In Your Mercy.”  You respond: “Hear our prayers”</vt:lpstr>
      <vt:lpstr>Our Father who art in heaven, hallowed be thy name.   thy kingdom come,  thy will be done on earth as it is in heaven. Give us this day our daily bread;</vt:lpstr>
      <vt:lpstr>and forgive us our trespasses as we forgive those who trespass against us; and lead us not into temptation, but deliver us from evil. For thine is the kingdom and the power and the glory forever and ever.  Amen.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Todd A.</dc:creator>
  <cp:lastModifiedBy>Jones, Todd A.</cp:lastModifiedBy>
  <cp:revision>31</cp:revision>
  <dcterms:created xsi:type="dcterms:W3CDTF">2020-03-23T14:46:27Z</dcterms:created>
  <dcterms:modified xsi:type="dcterms:W3CDTF">2020-03-31T16:37:14Z</dcterms:modified>
</cp:coreProperties>
</file>