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-2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7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71ED-8468-4861-BE5B-EA520383643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73A-488F-43E8-BCAF-D3C7C174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100" y="22669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HWS Campaign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9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8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69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100" y="22669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HWS Worship Service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100" y="22669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Bible Initiative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On-screen Show (16:9)</PresentationFormat>
  <Paragraphs>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District-LCMS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Ekong, Linda</dc:creator>
  <cp:lastModifiedBy>Ekong, Linda</cp:lastModifiedBy>
  <cp:revision>3</cp:revision>
  <dcterms:created xsi:type="dcterms:W3CDTF">2016-03-10T18:49:02Z</dcterms:created>
  <dcterms:modified xsi:type="dcterms:W3CDTF">2016-04-11T18:57:06Z</dcterms:modified>
</cp:coreProperties>
</file>