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ptx" ContentType="application/vnd.openxmlformats-officedocument.presentationml.presentation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2" autoAdjust="0"/>
    <p:restoredTop sz="94660"/>
  </p:normalViewPr>
  <p:slideViewPr>
    <p:cSldViewPr snapToGrid="0">
      <p:cViewPr varScale="1">
        <p:scale>
          <a:sx n="60" d="100"/>
          <a:sy n="60" d="100"/>
        </p:scale>
        <p:origin x="7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4C0D8-6C38-497C-86CF-B94CA035FC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D8A61D-D96A-4AB7-90BA-CC8248D6A7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2AE3E-51CC-4B7B-BC1A-E99DCF66A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56033-FB39-46F8-9659-60123A74E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F0ABB-6130-4CCC-88C1-8931F68ED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033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467D0-39FB-49A3-BCEA-7C3A0B172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3E27C7-C261-4F6C-B93E-507AF89139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C8F7AC-DEF2-4F52-8FAD-1C6D4812D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6ED91-4EAB-4FBE-950E-EEAAC2DB7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6A859A-A708-4F80-B1F6-43BD73025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92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25F26F-2369-4DA0-BDF2-8ADCB2A49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30BC86-B167-4AAF-B24E-0A62F66E60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888A21-7631-442B-9EFD-8B1BD100D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461C6-6ECF-4BDE-9664-CCE0E9B74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1F4780-B985-4FF7-886A-FA442A435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536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400A7-0876-4D36-B504-8AC66465E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175C6-2DD2-4C8E-AA27-2FF50708E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00599-4196-49A3-830A-C4AE24E4C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B119C-9C26-4EEB-85E9-F74D50975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28328-DE65-46C6-A818-F4F9B8904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433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3567B-6F7E-4376-9BA1-49F42066F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19A486-3447-41C3-9AAB-B25C400FC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26D2D1-B03F-4001-994C-47D4593E8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F14C4-0250-4D2C-B69C-AF74700EE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1D751-565D-4914-B7A7-C911EB94B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765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8FCD1-46CD-412D-AE02-423823D2C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D5614-8A92-4291-9613-210BB2EAE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1A69F4-C142-4B19-82C5-8514F32025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004D74-2777-4BC8-B6DA-853B71FC7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794EA5-7192-4796-BE7D-122265D2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74AAA5-AD1F-474C-A1E1-19C2B0A2E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365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390D6-3DDB-4CA7-A0FD-349BBF33E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A0C4C-6B01-4F64-83BE-249A667C5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19A758-0EC3-4D5B-95AA-EC1B7F747A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939AC3-2723-482F-8010-1EE65D421F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63AE2A-6B83-4CCB-854A-1C713435D1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5B5BEE-FD1B-412D-B9BD-AFA94390A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3EE3C7-D03C-4BF6-AA37-EBFAC8888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846E95-D023-4E95-8326-72C07E29F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67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740C7-8D2A-4502-B334-166ECB123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67DF45-D08F-4036-9831-183A8CEAA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F1B4B5-AE65-47F9-AFC4-05A43716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F91B2A-76D9-4827-B6D3-1A46851B4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558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75DC00-472D-4C99-9DDE-610C362FA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8073B3-5F47-4756-90C7-A46604CCD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6C8F06-7164-475B-8DC8-95D82E424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200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6CA79-9A02-426A-820B-5C6E153C6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8D1FE-6DD3-4F55-B8A1-C7632CD2F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254426-EFF8-42BE-8428-3DBFE8E1A0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674326-C7E3-4DF7-B069-F88168D91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465925-DDED-4074-A36E-19D2A5A62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C44437-A19E-44B4-AD07-FC9453FAE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715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0C330-FECC-4CF2-B134-428A4848F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E7050-C240-4B89-B1C3-D6DB7F57C8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C0F9F4-4AC9-4DB6-9F23-A96A0995AA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815E9-2CE1-414B-B9DA-9D5E246F7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C5824-1649-4937-8D4A-E913ADE2C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C69FF-8695-4967-9C54-9567C6699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89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23AB5C-996C-4356-B3C2-F8AF55C3F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CF81CF-17FA-4FDF-B31A-7EC588BA9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27AFF-68DD-46DC-84DB-83450FD88E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A8ED8-3F3D-4815-9A25-F11EBDD91902}" type="datetimeFigureOut">
              <a:rPr lang="en-US" smtClean="0"/>
              <a:t>3/18/2022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C0189-2990-4F5D-81B7-7765129CE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23FF08-DB54-41BA-A43E-6971481E01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169B-5C2F-4A74-8AC6-395C856A46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663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766B3-CB3E-4A16-9AC0-DC3485E689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8DAA29-0E9E-4186-8A24-2CF9C5EF63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>
            <a:hlinkClick r:id="" action="ppaction://ole?verb=0"/>
            <a:extLst>
              <a:ext uri="{FF2B5EF4-FFF2-40B4-BE49-F238E27FC236}">
                <a16:creationId xmlns:a16="http://schemas.microsoft.com/office/drawing/2014/main" id="{9C45F860-8435-4EB4-B27D-F15C91997C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12543"/>
              </p:ext>
            </p:extLst>
          </p:nvPr>
        </p:nvGraphicFramePr>
        <p:xfrm>
          <a:off x="399256" y="306388"/>
          <a:ext cx="11393488" cy="640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resentation" r:id="rId3" imgW="5808222" imgH="3267616" progId="PowerPoint.Show.12">
                  <p:embed/>
                </p:oleObj>
              </mc:Choice>
              <mc:Fallback>
                <p:oleObj name="Presentation" r:id="rId3" imgW="5808222" imgH="3267616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9256" y="306388"/>
                        <a:ext cx="11393488" cy="6407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4915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Microsoft 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Ronald Chewning</dc:creator>
  <cp:lastModifiedBy>Ronald Chewning</cp:lastModifiedBy>
  <cp:revision>2</cp:revision>
  <dcterms:created xsi:type="dcterms:W3CDTF">2022-03-18T14:42:39Z</dcterms:created>
  <dcterms:modified xsi:type="dcterms:W3CDTF">2022-03-18T14:46:46Z</dcterms:modified>
</cp:coreProperties>
</file>