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2" autoAdjust="0"/>
    <p:restoredTop sz="94660"/>
  </p:normalViewPr>
  <p:slideViewPr>
    <p:cSldViewPr snapToGrid="0">
      <p:cViewPr varScale="1">
        <p:scale>
          <a:sx n="60" d="100"/>
          <a:sy n="60" d="100"/>
        </p:scale>
        <p:origin x="7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3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6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2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5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57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7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857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81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201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29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49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3B7C0-C8DF-408F-B06D-CC997BADDB8F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138BE-1B03-45F5-A9FD-1E77B3765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1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view-image.php?image=244580&amp;picture=offering-plate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4F5B-CA15-5DD4-9EEE-EE8253F848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40" y="59184"/>
            <a:ext cx="9144000" cy="1655763"/>
          </a:xfrm>
        </p:spPr>
        <p:txBody>
          <a:bodyPr/>
          <a:lstStyle/>
          <a:p>
            <a:r>
              <a:rPr lang="en-US" b="1" dirty="0"/>
              <a:t>Stewards Living with Purpose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E55ABA-7A11-1EDA-A0F7-5F8604AF8A37}"/>
              </a:ext>
            </a:extLst>
          </p:cNvPr>
          <p:cNvSpPr/>
          <p:nvPr/>
        </p:nvSpPr>
        <p:spPr>
          <a:xfrm>
            <a:off x="1760257" y="2053389"/>
            <a:ext cx="9143999" cy="4170948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4DEA1-507C-1212-5E4E-006243788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13811"/>
            <a:ext cx="9144000" cy="304398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 Week 4: “Be Generous in Every Way”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2 Corinthians 9:11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5C7BF2-3C7A-0137-160D-B0CFB71EEED6}"/>
              </a:ext>
            </a:extLst>
          </p:cNvPr>
          <p:cNvSpPr/>
          <p:nvPr/>
        </p:nvSpPr>
        <p:spPr>
          <a:xfrm flipH="1">
            <a:off x="1760258" y="657726"/>
            <a:ext cx="9098281" cy="13956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F7E4C0-D8C6-B479-EC7E-B762D17C4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374627" y="3735805"/>
            <a:ext cx="3442745" cy="230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90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18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Stewards Living with Purpose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Stewards Living with Purpose</dc:title>
  <dc:creator>Ronald Chewning</dc:creator>
  <cp:lastModifiedBy>Ronald Chewning</cp:lastModifiedBy>
  <cp:revision>1</cp:revision>
  <dcterms:created xsi:type="dcterms:W3CDTF">2022-06-22T16:48:37Z</dcterms:created>
  <dcterms:modified xsi:type="dcterms:W3CDTF">2022-06-22T17:00:31Z</dcterms:modified>
</cp:coreProperties>
</file>