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ptx" ContentType="application/vnd.openxmlformats-officedocument.presentationml.presentation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2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-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CE324-0F3F-4C97-86BF-9C56EAEE8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BFEF06-F0CC-4AE4-92DC-1330B11FB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71DC5-53D7-4DAD-8F49-F4B9784C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D70F9-B2A0-4E27-A348-C6304CAAE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C4F345-17A8-4B91-A17E-44FF8F18A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3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B838D-3104-4EF0-9970-DF937EB3D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CCD72-5770-4382-A560-3054E6BAE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3270FA-7D2E-4D82-997D-BBE0AEB33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56560-0A18-4B0A-B9D6-132884A93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220DE-26B0-493F-9279-878E916E1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338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61EAE7-D069-4397-BD39-4803D753D1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E966B5-D6E3-45D2-86B3-6B8FF4B245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59B2F-D56D-46D6-AECF-33284F0F5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BD242-D8BB-44DF-98D3-59E9A6AE3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3C989-DB38-4DFA-ACC0-E8483E911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23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CE50C-9DBD-4255-83CD-CA4A1F597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EC805C-F944-4E29-8C41-A65E7BD5E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BD430-DFED-4D15-AFA8-E3E8734BA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4AE0C-A6E8-40E3-BD34-D2BFB6FD0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48B27-900F-49DC-B9BF-D08D8546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45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EBBD4-9F73-448B-847B-0C14436EB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088821-2CC4-423B-93B9-634549EF0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31D91-E220-4A59-8C18-D65177238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FD7A5B-2E60-4493-A7F3-2392B0969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F708A-0EB3-465A-9560-F0A6CC04C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03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7AA0F-74D7-4586-8C6C-4C966868C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0CA0D-E28C-4DE4-A113-DD945634FB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019171-9B13-4922-A1B8-3968AC27B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A33558-6759-4920-8BD5-D9B652B43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BFFAB8-5026-42E8-8FB2-348D16075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347854-20A1-42BC-A230-290CA468F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694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62824-A882-41A3-9942-61401407D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ACCCA-588C-4CFC-B844-FB02755458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B91307-C19D-44FF-BBB8-639F52E36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C03A30-5BF8-4293-BE8C-FB4626176F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D136A-F67E-455D-9472-52C6B90EC4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20C805-409A-46A6-948C-AC8F0B16B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7FADFC-0B9A-4AD9-BAB8-E7BEF8633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C0F76A-C067-41F5-8EFF-155406CA3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16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A6E1-C2A5-49E5-B488-3814C937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1BAC85-E496-4C44-84B5-07D94E5E4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5D6EC-2F28-46FE-B448-727A08C6A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D6B2C6-0F0E-43D6-A03A-7ACC3196A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41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8BB8D2-166C-4C06-B1EA-F6684598E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E28834-03B0-4E63-9CF2-0820C244C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E3049-A1AE-4ABA-8743-7060C7977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28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37D6-29B1-45EA-9CD6-3E7E3F62F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CB101-8CDD-48C5-B249-D33615B8E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9E546A-5B9F-4360-988C-265D5A7B0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6FC0EA-7C88-4313-86D5-427DF3E54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69B68D-D7CF-4066-9BB4-DDE76758D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077CF-3DA0-4115-AD16-6380BC42A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715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92151-7131-41EC-B054-566A9BC7B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DAF69-779A-488F-8F4C-9C242C7516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C5329A-AA05-4523-A516-7F1A07415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BCA19E-B587-4A3B-9CCE-BF9F5BA4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A201FF-C106-4D44-BEE5-9F2165A5C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742306-CAD5-4344-8FAB-140639DCB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91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8BEC5E-9D11-4EFB-8572-FBF1C5681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C960D-2E29-48CD-8562-93FD15AE1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5C0E6-928D-4698-AF72-F4A6BAEA3E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A6A7E-D13D-4E4F-ADE8-3A277BF34B07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98127-159D-460D-941D-470C3E44E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E14EF0-144C-45A5-AA1C-8DF8630DDA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753EA-B388-4109-A21E-AF9199C6D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60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BDAAA-13DE-4992-8374-E2814C7E8D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FCCB70-6002-474A-B6F8-EC3D310FCC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>
            <a:hlinkClick r:id="" action="ppaction://ole?verb=0"/>
            <a:extLst>
              <a:ext uri="{FF2B5EF4-FFF2-40B4-BE49-F238E27FC236}">
                <a16:creationId xmlns:a16="http://schemas.microsoft.com/office/drawing/2014/main" id="{4C918086-0528-4E52-AD7C-76465B8865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05255"/>
              </p:ext>
            </p:extLst>
          </p:nvPr>
        </p:nvGraphicFramePr>
        <p:xfrm>
          <a:off x="960438" y="668338"/>
          <a:ext cx="10255250" cy="678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resentation" r:id="rId3" imgW="3913783" imgH="2935481" progId="PowerPoint.Show.12">
                  <p:embed/>
                </p:oleObj>
              </mc:Choice>
              <mc:Fallback>
                <p:oleObj name="Presentation" r:id="rId3" imgW="3913783" imgH="2935481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0438" y="668338"/>
                        <a:ext cx="10255250" cy="678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401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Microsoft 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Ronald Chewning</dc:creator>
  <cp:lastModifiedBy>Ronald Chewning</cp:lastModifiedBy>
  <cp:revision>2</cp:revision>
  <dcterms:created xsi:type="dcterms:W3CDTF">2022-03-18T14:56:40Z</dcterms:created>
  <dcterms:modified xsi:type="dcterms:W3CDTF">2022-03-18T15:09:28Z</dcterms:modified>
</cp:coreProperties>
</file>