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C6C37F44-AF86-44CE-AC6A-23880B4A7083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 varScale="1">
        <p:scale>
          <a:sx n="60" d="100"/>
          <a:sy n="60" d="100"/>
        </p:scale>
        <p:origin x="7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28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1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3306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53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227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89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00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528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77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4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63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26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7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7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A2A8B-3445-4DDC-88A6-018265E7472F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D0B85F-D7FD-4D76-8EE8-12F184BE6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9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latworldknowledge.lardbucket.org/books/beginning-psychology/s18-02-interacting-with-others-helpin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375D-6FD4-F37D-4AB9-0A380021C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6435" y="688029"/>
            <a:ext cx="7766936" cy="164630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Stewards Living 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with Purpose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4F53BA-EB6F-F08F-DE8F-A4FBBDA0DB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978" y="2550695"/>
            <a:ext cx="8983579" cy="2597037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en-US" sz="3600" dirty="0"/>
              <a:t>Week 3: </a:t>
            </a:r>
            <a:r>
              <a:rPr lang="en-US" sz="3600" b="1" dirty="0"/>
              <a:t>“Serve One Another” 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(Galatians 5:13) </a:t>
            </a:r>
            <a:r>
              <a:rPr lang="en-US" sz="2600" b="1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2930FC-1616-348C-9DB5-2F61DC8B6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02954" y="3429000"/>
            <a:ext cx="4525874" cy="301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9002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</TotalTime>
  <Words>17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Times New Roman</vt:lpstr>
      <vt:lpstr>Trebuchet MS</vt:lpstr>
      <vt:lpstr>Wingdings 3</vt:lpstr>
      <vt:lpstr>Facet</vt:lpstr>
      <vt:lpstr>Stewards Living  with Purpose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Stewards Living  with Purpose</dc:title>
  <dc:creator>Ronald Chewning</dc:creator>
  <cp:lastModifiedBy>Ronald Chewning</cp:lastModifiedBy>
  <cp:revision>1</cp:revision>
  <dcterms:created xsi:type="dcterms:W3CDTF">2022-06-22T01:14:23Z</dcterms:created>
  <dcterms:modified xsi:type="dcterms:W3CDTF">2022-06-22T01:26:46Z</dcterms:modified>
</cp:coreProperties>
</file>