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5" r:id="rId3"/>
    <p:sldId id="256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4D81"/>
    <a:srgbClr val="4A66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876" autoAdjust="0"/>
    <p:restoredTop sz="94660"/>
  </p:normalViewPr>
  <p:slideViewPr>
    <p:cSldViewPr snapToGrid="0">
      <p:cViewPr>
        <p:scale>
          <a:sx n="75" d="100"/>
          <a:sy n="75" d="100"/>
        </p:scale>
        <p:origin x="1764" y="7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972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296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9524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259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6469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729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2757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5080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323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690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872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690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864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681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213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629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792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3117DEB-9FB6-48FB-BABC-89A6D199F189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62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5.jp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5.jp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tile tx="0" ty="0" sx="100000" sy="100000" flip="none" algn="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8B4ED30-2AE2-496D-BE44-BB2EFF3F49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238" y="2806700"/>
            <a:ext cx="8498561" cy="232277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4C57FCB-9E22-41D5-BAC6-B62EB8EC75F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5" b="24176"/>
          <a:stretch/>
        </p:blipFill>
        <p:spPr>
          <a:xfrm>
            <a:off x="2914182" y="338484"/>
            <a:ext cx="7266328" cy="115087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2E45EF1-9124-4AC0-B806-935049E7211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0" y="1489355"/>
            <a:ext cx="4363136" cy="12792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2F72A6-5A3B-40E0-8FE1-7895EFBEB8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555" y="5375055"/>
            <a:ext cx="6066046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05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tile tx="0" ty="0" sx="100000" sy="100000" flip="none" algn="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6FA608C-167D-4271-AF84-FBDD67865B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793" y="4676364"/>
            <a:ext cx="6663506" cy="18777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DA2DBBF-66E9-4386-AF0E-8E15D4F807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066" y="3221954"/>
            <a:ext cx="7620660" cy="145707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6D3F6A3-D232-4EC5-9D10-B5EDC9C09F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651" y="1764884"/>
            <a:ext cx="8693649" cy="145707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4C57FCB-9E22-41D5-BAC6-B62EB8EC75F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5" b="24176"/>
          <a:stretch/>
        </p:blipFill>
        <p:spPr>
          <a:xfrm>
            <a:off x="1732386" y="497711"/>
            <a:ext cx="6217814" cy="9848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2E45EF1-9124-4AC0-B806-935049E72111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400" y="612505"/>
            <a:ext cx="3925293" cy="115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12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tile tx="0" ty="0" sx="100000" sy="100000" flip="none" algn="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4C57FCB-9E22-41D5-BAC6-B62EB8EC75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76"/>
          <a:stretch/>
        </p:blipFill>
        <p:spPr>
          <a:xfrm>
            <a:off x="1681586" y="474288"/>
            <a:ext cx="6974428" cy="101698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CD12E76-A139-4D61-A510-C0D356EABF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200" y="558380"/>
            <a:ext cx="3267739" cy="268856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2E45EF1-9124-4AC0-B806-935049E7211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208" y="1662973"/>
            <a:ext cx="5615185" cy="1646338"/>
          </a:xfrm>
          <a:prstGeom prst="rect">
            <a:avLst/>
          </a:prstGeom>
        </p:spPr>
      </p:pic>
      <p:pic>
        <p:nvPicPr>
          <p:cNvPr id="17" name="Picture 2" descr="Ambassadors for Christ – Devotional Blog">
            <a:extLst>
              <a:ext uri="{FF2B5EF4-FFF2-40B4-BE49-F238E27FC236}">
                <a16:creationId xmlns:a16="http://schemas.microsoft.com/office/drawing/2014/main" id="{CBA91056-D9FC-4673-9479-6B37EA9907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0" y="3481009"/>
            <a:ext cx="4864100" cy="3383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1166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tile tx="0" ty="0" sx="100000" sy="100000" flip="none" algn="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1E259B-D050-49C2-A7C7-B3D721052CFD}"/>
              </a:ext>
            </a:extLst>
          </p:cNvPr>
          <p:cNvSpPr/>
          <p:nvPr/>
        </p:nvSpPr>
        <p:spPr>
          <a:xfrm>
            <a:off x="6096000" y="3548690"/>
            <a:ext cx="5321300" cy="319501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2E45EF1-9124-4AC0-B806-935049E7211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208" y="1662973"/>
            <a:ext cx="5615185" cy="164633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37CEB1A-F039-477D-8BD7-A059435A45D9}"/>
              </a:ext>
            </a:extLst>
          </p:cNvPr>
          <p:cNvSpPr txBox="1">
            <a:spLocks/>
          </p:cNvSpPr>
          <p:nvPr/>
        </p:nvSpPr>
        <p:spPr>
          <a:xfrm>
            <a:off x="6707088" y="4779353"/>
            <a:ext cx="4049812" cy="831348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6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3200" dirty="0">
                <a:solidFill>
                  <a:schemeClr val="accent3">
                    <a:lumMod val="75000"/>
                  </a:schemeClr>
                </a:solidFill>
                <a:latin typeface="Optima" pitchFamily="2" charset="0"/>
              </a:rPr>
              <a:t>(Insert Photo)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E94A7F0-EF35-42DD-BF9D-84FD078C045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76"/>
          <a:stretch/>
        </p:blipFill>
        <p:spPr>
          <a:xfrm>
            <a:off x="1681586" y="474288"/>
            <a:ext cx="6974428" cy="101698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8455E02-4111-4B5B-BAED-F0D27B470B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200" y="558380"/>
            <a:ext cx="3267739" cy="2688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13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tile tx="0" ty="0" sx="100000" sy="100000" flip="none" algn="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FE6B03C-FFDB-468E-844C-EFD9B578A7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2053" y="847522"/>
            <a:ext cx="3499407" cy="213988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2E45EF1-9124-4AC0-B806-935049E7211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208" y="1662973"/>
            <a:ext cx="5615185" cy="1646338"/>
          </a:xfrm>
          <a:prstGeom prst="rect">
            <a:avLst/>
          </a:prstGeom>
        </p:spPr>
      </p:pic>
      <p:pic>
        <p:nvPicPr>
          <p:cNvPr id="3074" name="Picture 2" descr="Workers Together With God | ThePreachersWord">
            <a:extLst>
              <a:ext uri="{FF2B5EF4-FFF2-40B4-BE49-F238E27FC236}">
                <a16:creationId xmlns:a16="http://schemas.microsoft.com/office/drawing/2014/main" id="{82FAC360-FE67-4810-BE3A-789CAA882F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5" r="11232" b="6108"/>
          <a:stretch/>
        </p:blipFill>
        <p:spPr bwMode="auto">
          <a:xfrm>
            <a:off x="6350000" y="3633569"/>
            <a:ext cx="4978400" cy="3224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8DF346E-D5E6-4425-B96E-02412E79B84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76"/>
          <a:stretch/>
        </p:blipFill>
        <p:spPr>
          <a:xfrm>
            <a:off x="1681586" y="474288"/>
            <a:ext cx="6974428" cy="1016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163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tile tx="0" ty="0" sx="100000" sy="100000" flip="none" algn="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1E259B-D050-49C2-A7C7-B3D721052CFD}"/>
              </a:ext>
            </a:extLst>
          </p:cNvPr>
          <p:cNvSpPr/>
          <p:nvPr/>
        </p:nvSpPr>
        <p:spPr>
          <a:xfrm>
            <a:off x="6096000" y="3548690"/>
            <a:ext cx="5321300" cy="319501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2E45EF1-9124-4AC0-B806-935049E7211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208" y="1662973"/>
            <a:ext cx="5615185" cy="164633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37CEB1A-F039-477D-8BD7-A059435A45D9}"/>
              </a:ext>
            </a:extLst>
          </p:cNvPr>
          <p:cNvSpPr txBox="1">
            <a:spLocks/>
          </p:cNvSpPr>
          <p:nvPr/>
        </p:nvSpPr>
        <p:spPr>
          <a:xfrm>
            <a:off x="6707088" y="4779353"/>
            <a:ext cx="4049812" cy="831348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6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297FD5">
                    <a:lumMod val="75000"/>
                  </a:srgbClr>
                </a:solidFill>
                <a:effectLst/>
                <a:uLnTx/>
                <a:uFillTx/>
                <a:latin typeface="Optima" pitchFamily="2" charset="0"/>
                <a:ea typeface="+mj-ea"/>
                <a:cs typeface="+mj-cs"/>
              </a:rPr>
              <a:t>(Insert Photo)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BD30979-0061-4307-8E22-F8EB272675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76"/>
          <a:stretch/>
        </p:blipFill>
        <p:spPr>
          <a:xfrm>
            <a:off x="1681586" y="474288"/>
            <a:ext cx="6974428" cy="101698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E9F89EA-6193-4847-A63E-56BC3D6075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2053" y="847522"/>
            <a:ext cx="3499407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821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tile tx="0" ty="0" sx="100000" sy="100000" flip="none" algn="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37D9B89-66F4-4A3A-B655-95AB1464DE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7833" y="606491"/>
            <a:ext cx="3578662" cy="268856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2E45EF1-9124-4AC0-B806-935049E7211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208" y="1662973"/>
            <a:ext cx="5615185" cy="1646338"/>
          </a:xfrm>
          <a:prstGeom prst="rect">
            <a:avLst/>
          </a:prstGeom>
        </p:spPr>
      </p:pic>
      <p:pic>
        <p:nvPicPr>
          <p:cNvPr id="9222" name="Picture 6" descr="No photo description available.">
            <a:extLst>
              <a:ext uri="{FF2B5EF4-FFF2-40B4-BE49-F238E27FC236}">
                <a16:creationId xmlns:a16="http://schemas.microsoft.com/office/drawing/2014/main" id="{E19EC509-9ED5-40B7-8A68-40896D4DA3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46" t="17508" r="7912" b="30741"/>
          <a:stretch/>
        </p:blipFill>
        <p:spPr bwMode="auto">
          <a:xfrm>
            <a:off x="6464300" y="3771900"/>
            <a:ext cx="4975825" cy="3086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7E9F88-23A7-4B48-AE3E-FEBFF3EE22C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76"/>
          <a:stretch/>
        </p:blipFill>
        <p:spPr>
          <a:xfrm>
            <a:off x="1681586" y="474288"/>
            <a:ext cx="6974428" cy="1016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111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tile tx="0" ty="0" sx="100000" sy="100000" flip="none" algn="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1E259B-D050-49C2-A7C7-B3D721052CFD}"/>
              </a:ext>
            </a:extLst>
          </p:cNvPr>
          <p:cNvSpPr/>
          <p:nvPr/>
        </p:nvSpPr>
        <p:spPr>
          <a:xfrm>
            <a:off x="6096000" y="3548690"/>
            <a:ext cx="5321300" cy="319501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2E45EF1-9124-4AC0-B806-935049E7211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208" y="1662973"/>
            <a:ext cx="5615185" cy="164633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37CEB1A-F039-477D-8BD7-A059435A45D9}"/>
              </a:ext>
            </a:extLst>
          </p:cNvPr>
          <p:cNvSpPr txBox="1">
            <a:spLocks/>
          </p:cNvSpPr>
          <p:nvPr/>
        </p:nvSpPr>
        <p:spPr>
          <a:xfrm>
            <a:off x="6707088" y="4779353"/>
            <a:ext cx="4049812" cy="831348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6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297FD5">
                    <a:lumMod val="75000"/>
                  </a:srgbClr>
                </a:solidFill>
                <a:effectLst/>
                <a:uLnTx/>
                <a:uFillTx/>
                <a:latin typeface="Optima" pitchFamily="2" charset="0"/>
                <a:ea typeface="+mj-ea"/>
                <a:cs typeface="+mj-cs"/>
              </a:rPr>
              <a:t>(Insert Photo)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BA21771-A6FF-4AB1-BB6F-5741FB86A63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76"/>
          <a:stretch/>
        </p:blipFill>
        <p:spPr>
          <a:xfrm>
            <a:off x="1681586" y="474288"/>
            <a:ext cx="6974428" cy="101698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7515545-C4DE-456B-9F8F-CD91F81206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7833" y="606491"/>
            <a:ext cx="3578662" cy="2688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6045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207</TotalTime>
  <Words>12</Words>
  <Application>Microsoft Office PowerPoint</Application>
  <PresentationFormat>Widescreen</PresentationFormat>
  <Paragraphs>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Corbel</vt:lpstr>
      <vt:lpstr>Optima</vt:lpstr>
      <vt:lpstr>Parallax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Stewardship Emphasis:</dc:title>
  <dc:creator>Ronald Chewning</dc:creator>
  <cp:lastModifiedBy>Katie Priskorn</cp:lastModifiedBy>
  <cp:revision>14</cp:revision>
  <dcterms:created xsi:type="dcterms:W3CDTF">2022-10-11T01:42:54Z</dcterms:created>
  <dcterms:modified xsi:type="dcterms:W3CDTF">2022-11-30T20:49:15Z</dcterms:modified>
</cp:coreProperties>
</file>