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72" r:id="rId1"/>
    <p:sldMasterId id="2147484884" r:id="rId2"/>
    <p:sldMasterId id="2147486444" r:id="rId3"/>
  </p:sldMasterIdLst>
  <p:notesMasterIdLst>
    <p:notesMasterId r:id="rId14"/>
  </p:notesMasterIdLst>
  <p:handoutMasterIdLst>
    <p:handoutMasterId r:id="rId15"/>
  </p:handoutMasterIdLst>
  <p:sldIdLst>
    <p:sldId id="2127038878" r:id="rId4"/>
    <p:sldId id="2127041158" r:id="rId5"/>
    <p:sldId id="2127041155" r:id="rId6"/>
    <p:sldId id="2127041157" r:id="rId7"/>
    <p:sldId id="2127041156" r:id="rId8"/>
    <p:sldId id="2127041159" r:id="rId9"/>
    <p:sldId id="2127041160" r:id="rId10"/>
    <p:sldId id="2127041161" r:id="rId11"/>
    <p:sldId id="2127041163" r:id="rId12"/>
    <p:sldId id="2127041164" r:id="rId13"/>
  </p:sldIdLst>
  <p:sldSz cx="10160000" cy="5715000"/>
  <p:notesSz cx="7315200" cy="9601200"/>
  <p:defaultTextStyle>
    <a:defPPr>
      <a:defRPr lang="en-US"/>
    </a:defPPr>
    <a:lvl1pPr marL="0" algn="l" defTabSz="597012" rtl="0" eaLnBrk="1" latinLnBrk="0" hangingPunct="1">
      <a:defRPr sz="1175" kern="1200">
        <a:solidFill>
          <a:schemeClr val="tx1"/>
        </a:solidFill>
        <a:latin typeface="+mn-lt"/>
        <a:ea typeface="+mn-ea"/>
        <a:cs typeface="+mn-cs"/>
      </a:defRPr>
    </a:lvl1pPr>
    <a:lvl2pPr marL="298506" algn="l" defTabSz="597012" rtl="0" eaLnBrk="1" latinLnBrk="0" hangingPunct="1">
      <a:defRPr sz="1175" kern="1200">
        <a:solidFill>
          <a:schemeClr val="tx1"/>
        </a:solidFill>
        <a:latin typeface="+mn-lt"/>
        <a:ea typeface="+mn-ea"/>
        <a:cs typeface="+mn-cs"/>
      </a:defRPr>
    </a:lvl2pPr>
    <a:lvl3pPr marL="597012" algn="l" defTabSz="597012" rtl="0" eaLnBrk="1" latinLnBrk="0" hangingPunct="1">
      <a:defRPr sz="1175" kern="1200">
        <a:solidFill>
          <a:schemeClr val="tx1"/>
        </a:solidFill>
        <a:latin typeface="+mn-lt"/>
        <a:ea typeface="+mn-ea"/>
        <a:cs typeface="+mn-cs"/>
      </a:defRPr>
    </a:lvl3pPr>
    <a:lvl4pPr marL="895518" algn="l" defTabSz="597012" rtl="0" eaLnBrk="1" latinLnBrk="0" hangingPunct="1">
      <a:defRPr sz="1175" kern="1200">
        <a:solidFill>
          <a:schemeClr val="tx1"/>
        </a:solidFill>
        <a:latin typeface="+mn-lt"/>
        <a:ea typeface="+mn-ea"/>
        <a:cs typeface="+mn-cs"/>
      </a:defRPr>
    </a:lvl4pPr>
    <a:lvl5pPr marL="1194024" algn="l" defTabSz="597012" rtl="0" eaLnBrk="1" latinLnBrk="0" hangingPunct="1">
      <a:defRPr sz="1175" kern="1200">
        <a:solidFill>
          <a:schemeClr val="tx1"/>
        </a:solidFill>
        <a:latin typeface="+mn-lt"/>
        <a:ea typeface="+mn-ea"/>
        <a:cs typeface="+mn-cs"/>
      </a:defRPr>
    </a:lvl5pPr>
    <a:lvl6pPr marL="1492529" algn="l" defTabSz="597012" rtl="0" eaLnBrk="1" latinLnBrk="0" hangingPunct="1">
      <a:defRPr sz="1175" kern="1200">
        <a:solidFill>
          <a:schemeClr val="tx1"/>
        </a:solidFill>
        <a:latin typeface="+mn-lt"/>
        <a:ea typeface="+mn-ea"/>
        <a:cs typeface="+mn-cs"/>
      </a:defRPr>
    </a:lvl6pPr>
    <a:lvl7pPr marL="1791035" algn="l" defTabSz="597012" rtl="0" eaLnBrk="1" latinLnBrk="0" hangingPunct="1">
      <a:defRPr sz="1175" kern="1200">
        <a:solidFill>
          <a:schemeClr val="tx1"/>
        </a:solidFill>
        <a:latin typeface="+mn-lt"/>
        <a:ea typeface="+mn-ea"/>
        <a:cs typeface="+mn-cs"/>
      </a:defRPr>
    </a:lvl7pPr>
    <a:lvl8pPr marL="2089541" algn="l" defTabSz="597012" rtl="0" eaLnBrk="1" latinLnBrk="0" hangingPunct="1">
      <a:defRPr sz="1175" kern="1200">
        <a:solidFill>
          <a:schemeClr val="tx1"/>
        </a:solidFill>
        <a:latin typeface="+mn-lt"/>
        <a:ea typeface="+mn-ea"/>
        <a:cs typeface="+mn-cs"/>
      </a:defRPr>
    </a:lvl8pPr>
    <a:lvl9pPr marL="2388047" algn="l" defTabSz="597012" rtl="0" eaLnBrk="1" latinLnBrk="0" hangingPunct="1">
      <a:defRPr sz="117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ie Priskorn" initials="KP" lastIdx="1" clrIdx="0">
    <p:extLst>
      <p:ext uri="{19B8F6BF-5375-455C-9EA6-DF929625EA0E}">
        <p15:presenceInfo xmlns:p15="http://schemas.microsoft.com/office/powerpoint/2012/main" userId="S-1-5-21-372603810-4081204178-773002290-11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1E20"/>
    <a:srgbClr val="697C88"/>
    <a:srgbClr val="1F3241"/>
    <a:srgbClr val="304D65"/>
    <a:srgbClr val="37AF4B"/>
    <a:srgbClr val="0F5FA8"/>
    <a:srgbClr val="5ECF72"/>
    <a:srgbClr val="0E7FC3"/>
    <a:srgbClr val="152437"/>
    <a:srgbClr val="2F54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6215" autoAdjust="0"/>
  </p:normalViewPr>
  <p:slideViewPr>
    <p:cSldViewPr snapToGrid="0">
      <p:cViewPr varScale="1">
        <p:scale>
          <a:sx n="108" d="100"/>
          <a:sy n="108" d="100"/>
        </p:scale>
        <p:origin x="317" y="91"/>
      </p:cViewPr>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Woodfin" userId="c6ed56cdaece90b4" providerId="LiveId" clId="{D7F6A588-1C18-4458-8412-25793B3F5720}"/>
    <pc:docChg chg="delSld delMainMaster">
      <pc:chgData name="Steve Woodfin" userId="c6ed56cdaece90b4" providerId="LiveId" clId="{D7F6A588-1C18-4458-8412-25793B3F5720}" dt="2023-02-12T16:13:24.441" v="4" actId="47"/>
      <pc:docMkLst>
        <pc:docMk/>
      </pc:docMkLst>
      <pc:sldChg chg="del">
        <pc:chgData name="Steve Woodfin" userId="c6ed56cdaece90b4" providerId="LiveId" clId="{D7F6A588-1C18-4458-8412-25793B3F5720}" dt="2023-02-12T16:13:24.441" v="4" actId="47"/>
        <pc:sldMkLst>
          <pc:docMk/>
          <pc:sldMk cId="2177948613" sldId="2127036964"/>
        </pc:sldMkLst>
      </pc:sldChg>
      <pc:sldChg chg="del">
        <pc:chgData name="Steve Woodfin" userId="c6ed56cdaece90b4" providerId="LiveId" clId="{D7F6A588-1C18-4458-8412-25793B3F5720}" dt="2023-02-12T16:13:20.525" v="1" actId="47"/>
        <pc:sldMkLst>
          <pc:docMk/>
          <pc:sldMk cId="1911585980" sldId="2127037831"/>
        </pc:sldMkLst>
      </pc:sldChg>
      <pc:sldChg chg="del">
        <pc:chgData name="Steve Woodfin" userId="c6ed56cdaece90b4" providerId="LiveId" clId="{D7F6A588-1C18-4458-8412-25793B3F5720}" dt="2023-02-12T16:13:23.462" v="3" actId="47"/>
        <pc:sldMkLst>
          <pc:docMk/>
          <pc:sldMk cId="1854601320" sldId="2127041059"/>
        </pc:sldMkLst>
      </pc:sldChg>
      <pc:sldChg chg="del">
        <pc:chgData name="Steve Woodfin" userId="c6ed56cdaece90b4" providerId="LiveId" clId="{D7F6A588-1C18-4458-8412-25793B3F5720}" dt="2023-02-12T16:13:22.454" v="2" actId="47"/>
        <pc:sldMkLst>
          <pc:docMk/>
          <pc:sldMk cId="3263568142" sldId="2127041154"/>
        </pc:sldMkLst>
      </pc:sldChg>
      <pc:sldChg chg="del">
        <pc:chgData name="Steve Woodfin" userId="c6ed56cdaece90b4" providerId="LiveId" clId="{D7F6A588-1C18-4458-8412-25793B3F5720}" dt="2023-02-12T16:13:18.190" v="0" actId="47"/>
        <pc:sldMkLst>
          <pc:docMk/>
          <pc:sldMk cId="3160603613" sldId="2127041162"/>
        </pc:sldMkLst>
      </pc:sldChg>
      <pc:sldMasterChg chg="del delSldLayout">
        <pc:chgData name="Steve Woodfin" userId="c6ed56cdaece90b4" providerId="LiveId" clId="{D7F6A588-1C18-4458-8412-25793B3F5720}" dt="2023-02-12T16:13:24.441" v="4" actId="47"/>
        <pc:sldMasterMkLst>
          <pc:docMk/>
          <pc:sldMasterMk cId="1396224011" sldId="2147486336"/>
        </pc:sldMasterMkLst>
        <pc:sldLayoutChg chg="del">
          <pc:chgData name="Steve Woodfin" userId="c6ed56cdaece90b4" providerId="LiveId" clId="{D7F6A588-1C18-4458-8412-25793B3F5720}" dt="2023-02-12T16:13:24.441" v="4" actId="47"/>
          <pc:sldLayoutMkLst>
            <pc:docMk/>
            <pc:sldMasterMk cId="1396224011" sldId="2147486336"/>
            <pc:sldLayoutMk cId="1447200184" sldId="2147486337"/>
          </pc:sldLayoutMkLst>
        </pc:sldLayoutChg>
        <pc:sldLayoutChg chg="del">
          <pc:chgData name="Steve Woodfin" userId="c6ed56cdaece90b4" providerId="LiveId" clId="{D7F6A588-1C18-4458-8412-25793B3F5720}" dt="2023-02-12T16:13:24.441" v="4" actId="47"/>
          <pc:sldLayoutMkLst>
            <pc:docMk/>
            <pc:sldMasterMk cId="1396224011" sldId="2147486336"/>
            <pc:sldLayoutMk cId="4149099826" sldId="2147486338"/>
          </pc:sldLayoutMkLst>
        </pc:sldLayoutChg>
        <pc:sldLayoutChg chg="del">
          <pc:chgData name="Steve Woodfin" userId="c6ed56cdaece90b4" providerId="LiveId" clId="{D7F6A588-1C18-4458-8412-25793B3F5720}" dt="2023-02-12T16:13:24.441" v="4" actId="47"/>
          <pc:sldLayoutMkLst>
            <pc:docMk/>
            <pc:sldMasterMk cId="1396224011" sldId="2147486336"/>
            <pc:sldLayoutMk cId="1389893247" sldId="2147486339"/>
          </pc:sldLayoutMkLst>
        </pc:sldLayoutChg>
        <pc:sldLayoutChg chg="del">
          <pc:chgData name="Steve Woodfin" userId="c6ed56cdaece90b4" providerId="LiveId" clId="{D7F6A588-1C18-4458-8412-25793B3F5720}" dt="2023-02-12T16:13:24.441" v="4" actId="47"/>
          <pc:sldLayoutMkLst>
            <pc:docMk/>
            <pc:sldMasterMk cId="1396224011" sldId="2147486336"/>
            <pc:sldLayoutMk cId="2248963598" sldId="2147486340"/>
          </pc:sldLayoutMkLst>
        </pc:sldLayoutChg>
        <pc:sldLayoutChg chg="del">
          <pc:chgData name="Steve Woodfin" userId="c6ed56cdaece90b4" providerId="LiveId" clId="{D7F6A588-1C18-4458-8412-25793B3F5720}" dt="2023-02-12T16:13:24.441" v="4" actId="47"/>
          <pc:sldLayoutMkLst>
            <pc:docMk/>
            <pc:sldMasterMk cId="1396224011" sldId="2147486336"/>
            <pc:sldLayoutMk cId="3333436735" sldId="2147486341"/>
          </pc:sldLayoutMkLst>
        </pc:sldLayoutChg>
        <pc:sldLayoutChg chg="del">
          <pc:chgData name="Steve Woodfin" userId="c6ed56cdaece90b4" providerId="LiveId" clId="{D7F6A588-1C18-4458-8412-25793B3F5720}" dt="2023-02-12T16:13:24.441" v="4" actId="47"/>
          <pc:sldLayoutMkLst>
            <pc:docMk/>
            <pc:sldMasterMk cId="1396224011" sldId="2147486336"/>
            <pc:sldLayoutMk cId="251363854" sldId="2147486342"/>
          </pc:sldLayoutMkLst>
        </pc:sldLayoutChg>
        <pc:sldLayoutChg chg="del">
          <pc:chgData name="Steve Woodfin" userId="c6ed56cdaece90b4" providerId="LiveId" clId="{D7F6A588-1C18-4458-8412-25793B3F5720}" dt="2023-02-12T16:13:24.441" v="4" actId="47"/>
          <pc:sldLayoutMkLst>
            <pc:docMk/>
            <pc:sldMasterMk cId="1396224011" sldId="2147486336"/>
            <pc:sldLayoutMk cId="3267507600" sldId="2147486343"/>
          </pc:sldLayoutMkLst>
        </pc:sldLayoutChg>
        <pc:sldLayoutChg chg="del">
          <pc:chgData name="Steve Woodfin" userId="c6ed56cdaece90b4" providerId="LiveId" clId="{D7F6A588-1C18-4458-8412-25793B3F5720}" dt="2023-02-12T16:13:24.441" v="4" actId="47"/>
          <pc:sldLayoutMkLst>
            <pc:docMk/>
            <pc:sldMasterMk cId="1396224011" sldId="2147486336"/>
            <pc:sldLayoutMk cId="1179105765" sldId="2147486344"/>
          </pc:sldLayoutMkLst>
        </pc:sldLayoutChg>
        <pc:sldLayoutChg chg="del">
          <pc:chgData name="Steve Woodfin" userId="c6ed56cdaece90b4" providerId="LiveId" clId="{D7F6A588-1C18-4458-8412-25793B3F5720}" dt="2023-02-12T16:13:24.441" v="4" actId="47"/>
          <pc:sldLayoutMkLst>
            <pc:docMk/>
            <pc:sldMasterMk cId="1396224011" sldId="2147486336"/>
            <pc:sldLayoutMk cId="3540965768" sldId="2147486345"/>
          </pc:sldLayoutMkLst>
        </pc:sldLayoutChg>
        <pc:sldLayoutChg chg="del">
          <pc:chgData name="Steve Woodfin" userId="c6ed56cdaece90b4" providerId="LiveId" clId="{D7F6A588-1C18-4458-8412-25793B3F5720}" dt="2023-02-12T16:13:24.441" v="4" actId="47"/>
          <pc:sldLayoutMkLst>
            <pc:docMk/>
            <pc:sldMasterMk cId="1396224011" sldId="2147486336"/>
            <pc:sldLayoutMk cId="1819083158" sldId="2147486346"/>
          </pc:sldLayoutMkLst>
        </pc:sldLayoutChg>
        <pc:sldLayoutChg chg="del">
          <pc:chgData name="Steve Woodfin" userId="c6ed56cdaece90b4" providerId="LiveId" clId="{D7F6A588-1C18-4458-8412-25793B3F5720}" dt="2023-02-12T16:13:24.441" v="4" actId="47"/>
          <pc:sldLayoutMkLst>
            <pc:docMk/>
            <pc:sldMasterMk cId="1396224011" sldId="2147486336"/>
            <pc:sldLayoutMk cId="946444178" sldId="214748634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BCEAB16D-AD19-47EC-AE62-7E2064C23BBE}" type="datetimeFigureOut">
              <a:rPr lang="en-US" smtClean="0"/>
              <a:t>2/12/2023</a:t>
            </a:fld>
            <a:endParaRPr lang="en-US"/>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93DA76FE-DA1E-4A09-B42E-45EE23D48208}" type="slidenum">
              <a:rPr lang="en-US" smtClean="0"/>
              <a:t>‹#›</a:t>
            </a:fld>
            <a:endParaRPr lang="en-US"/>
          </a:p>
        </p:txBody>
      </p:sp>
    </p:spTree>
    <p:extLst>
      <p:ext uri="{BB962C8B-B14F-4D97-AF65-F5344CB8AC3E}">
        <p14:creationId xmlns:p14="http://schemas.microsoft.com/office/powerpoint/2010/main" val="3993141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36E1546F-2180-4E6C-B414-87C2CF9E6691}" type="datetimeFigureOut">
              <a:rPr lang="en-US" smtClean="0"/>
              <a:t>2/12/2023</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72AD8F53-DC3F-4051-A736-9BAE7CEBC4B7}" type="slidenum">
              <a:rPr lang="en-US" smtClean="0"/>
              <a:t>‹#›</a:t>
            </a:fld>
            <a:endParaRPr lang="en-US"/>
          </a:p>
        </p:txBody>
      </p:sp>
    </p:spTree>
    <p:extLst>
      <p:ext uri="{BB962C8B-B14F-4D97-AF65-F5344CB8AC3E}">
        <p14:creationId xmlns:p14="http://schemas.microsoft.com/office/powerpoint/2010/main" val="3701414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yric Slide">
    <p:spTree>
      <p:nvGrpSpPr>
        <p:cNvPr id="1" name=""/>
        <p:cNvGrpSpPr/>
        <p:nvPr/>
      </p:nvGrpSpPr>
      <p:grpSpPr>
        <a:xfrm>
          <a:off x="0" y="0"/>
          <a:ext cx="0" cy="0"/>
          <a:chOff x="0" y="0"/>
          <a:chExt cx="0" cy="0"/>
        </a:xfrm>
      </p:grpSpPr>
      <p:sp>
        <p:nvSpPr>
          <p:cNvPr id="2" name="Title 1"/>
          <p:cNvSpPr>
            <a:spLocks noGrp="1"/>
          </p:cNvSpPr>
          <p:nvPr>
            <p:ph type="ctrTitle"/>
          </p:nvPr>
        </p:nvSpPr>
        <p:spPr>
          <a:xfrm>
            <a:off x="1542330" y="1980108"/>
            <a:ext cx="7620000" cy="1989667"/>
          </a:xfrm>
        </p:spPr>
        <p:txBody>
          <a:bodyPr anchor="b">
            <a:normAutofit/>
          </a:bodyPr>
          <a:lstStyle>
            <a:lvl1pPr algn="l">
              <a:defRPr sz="3667" b="1">
                <a:latin typeface="+mn-lt"/>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fld id="{D1B5AEF1-78EE-492F-A3E0-D9FA3D4D87F1}" type="datetimeFigureOut">
              <a:rPr lang="en-US">
                <a:solidFill>
                  <a:prstClr val="black">
                    <a:tint val="75000"/>
                  </a:prstClr>
                </a:solidFill>
              </a:rPr>
              <a:pPr>
                <a:defRPr/>
              </a:pPr>
              <a:t>2/12/2023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07DC185-1E34-4A1D-B95F-53C16F3C0E1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96178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C56AF5D-0B5B-4B84-A3A7-216F5CE8D6D0}"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D5E64AD-98B7-4688-876C-6E696F47153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7666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2" y="304271"/>
            <a:ext cx="2190750" cy="48431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98502" y="304271"/>
            <a:ext cx="6402917"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6359DB3-1C68-460F-B41B-F8DAFFA5AAF1}"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06EDC1C-E7EA-4346-B700-12BD8D188A6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45990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yric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5176" y="1854417"/>
            <a:ext cx="7620000" cy="1989667"/>
          </a:xfrm>
        </p:spPr>
        <p:txBody>
          <a:bodyPr anchor="b">
            <a:normAutofit/>
          </a:bodyPr>
          <a:lstStyle>
            <a:lvl1pPr algn="l">
              <a:defRPr sz="3667" b="1">
                <a:latin typeface="+mn-lt"/>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fld id="{E937DE86-9AB6-4688-90B8-2DCBD9186B87}" type="datetimeFigureOut">
              <a:rPr lang="en-US">
                <a:solidFill>
                  <a:prstClr val="black">
                    <a:tint val="75000"/>
                  </a:prstClr>
                </a:solidFill>
              </a:rPr>
              <a:pPr>
                <a:defRPr/>
              </a:pPr>
              <a:t>2/12/2023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72BE561-1BBD-423C-A613-BB5533FDCB1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4209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Slide">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591318" y="1857798"/>
            <a:ext cx="7620000" cy="1988820"/>
          </a:xfrm>
        </p:spPr>
        <p:txBody>
          <a:bodyPr>
            <a:noAutofit/>
          </a:bodyPr>
          <a:lstStyle>
            <a:lvl1pPr marL="0" indent="0" algn="l">
              <a:buFontTx/>
              <a:buNone/>
              <a:defRPr sz="3667" b="1">
                <a:latin typeface="+mn-lt"/>
              </a:defRPr>
            </a:lvl1pPr>
            <a:lvl2pPr marL="380985" indent="0">
              <a:buFontTx/>
              <a:buNone/>
              <a:defRPr sz="2667" b="1">
                <a:latin typeface="+mn-lt"/>
              </a:defRPr>
            </a:lvl2pPr>
            <a:lvl3pPr marL="761970" indent="0">
              <a:buFontTx/>
              <a:buNone/>
              <a:defRPr sz="2667" b="1">
                <a:latin typeface="+mn-lt"/>
              </a:defRPr>
            </a:lvl3pPr>
            <a:lvl4pPr marL="1142954" indent="0">
              <a:buFontTx/>
              <a:buNone/>
              <a:defRPr sz="2667" b="1">
                <a:latin typeface="+mn-lt"/>
              </a:defRPr>
            </a:lvl4pPr>
            <a:lvl5pPr marL="1523939" indent="0">
              <a:buFontTx/>
              <a:buNone/>
              <a:defRPr sz="2667" b="1">
                <a:latin typeface="+mn-lt"/>
              </a:defRPr>
            </a:lvl5pPr>
          </a:lstStyle>
          <a:p>
            <a:pPr lvl="0"/>
            <a:r>
              <a:rPr lang="en-US" dirty="0"/>
              <a:t>Click to edit Master text styles</a:t>
            </a:r>
          </a:p>
        </p:txBody>
      </p:sp>
      <p:sp>
        <p:nvSpPr>
          <p:cNvPr id="11" name="Text Placeholder 10"/>
          <p:cNvSpPr>
            <a:spLocks noGrp="1"/>
          </p:cNvSpPr>
          <p:nvPr>
            <p:ph type="body" sz="quarter" idx="14"/>
          </p:nvPr>
        </p:nvSpPr>
        <p:spPr>
          <a:xfrm>
            <a:off x="1218848" y="4832957"/>
            <a:ext cx="4293306" cy="299033"/>
          </a:xfrm>
        </p:spPr>
        <p:txBody>
          <a:bodyPr>
            <a:noAutofit/>
          </a:bodyPr>
          <a:lstStyle>
            <a:lvl1pPr marL="0" indent="0" algn="l">
              <a:buFontTx/>
              <a:buNone/>
              <a:defRPr sz="1167">
                <a:latin typeface="+mn-lt"/>
              </a:defRPr>
            </a:lvl1pPr>
            <a:lvl2pPr marL="380985" indent="0" algn="ctr">
              <a:buFontTx/>
              <a:buNone/>
              <a:defRPr sz="1167">
                <a:latin typeface="+mn-lt"/>
              </a:defRPr>
            </a:lvl2pPr>
            <a:lvl3pPr marL="761970" indent="0" algn="ctr">
              <a:buFontTx/>
              <a:buNone/>
              <a:defRPr sz="1167">
                <a:latin typeface="+mn-lt"/>
              </a:defRPr>
            </a:lvl3pPr>
            <a:lvl4pPr marL="1142954" indent="0" algn="ctr">
              <a:buFontTx/>
              <a:buNone/>
              <a:defRPr sz="1167">
                <a:latin typeface="+mn-lt"/>
              </a:defRPr>
            </a:lvl4pPr>
            <a:lvl5pPr marL="1523939" indent="0" algn="ctr">
              <a:buFontTx/>
              <a:buNone/>
              <a:defRPr sz="1167">
                <a:latin typeface="+mn-lt"/>
              </a:defRPr>
            </a:lvl5pPr>
          </a:lstStyle>
          <a:p>
            <a:pPr lvl="0"/>
            <a:r>
              <a:rPr lang="en-US" dirty="0"/>
              <a:t>Click to edit Master text styles</a:t>
            </a:r>
          </a:p>
        </p:txBody>
      </p:sp>
      <p:sp>
        <p:nvSpPr>
          <p:cNvPr id="4" name="Date Placeholder 3"/>
          <p:cNvSpPr>
            <a:spLocks noGrp="1"/>
          </p:cNvSpPr>
          <p:nvPr>
            <p:ph type="dt" sz="half" idx="15"/>
          </p:nvPr>
        </p:nvSpPr>
        <p:spPr/>
        <p:txBody>
          <a:bodyPr/>
          <a:lstStyle>
            <a:lvl1pPr>
              <a:defRPr/>
            </a:lvl1pPr>
          </a:lstStyle>
          <a:p>
            <a:pPr>
              <a:defRPr/>
            </a:pPr>
            <a:fld id="{9AD39257-A78A-49F2-86BC-FF64E5243A27}"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6"/>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7"/>
          </p:nvPr>
        </p:nvSpPr>
        <p:spPr/>
        <p:txBody>
          <a:bodyPr/>
          <a:lstStyle>
            <a:lvl1pPr>
              <a:defRPr/>
            </a:lvl1pPr>
          </a:lstStyle>
          <a:p>
            <a:pPr>
              <a:defRPr/>
            </a:pPr>
            <a:fld id="{03360E62-5392-41CD-A455-689FEA3E99D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69277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3209" y="1424783"/>
            <a:ext cx="8763000" cy="2377281"/>
          </a:xfrm>
        </p:spPr>
        <p:txBody>
          <a:bodyPr anchor="b"/>
          <a:lstStyle>
            <a:lvl1pPr>
              <a:defRPr sz="5000"/>
            </a:lvl1pPr>
          </a:lstStyle>
          <a:p>
            <a:r>
              <a:rPr lang="en-US"/>
              <a:t>Click to edit Master title style</a:t>
            </a:r>
          </a:p>
        </p:txBody>
      </p:sp>
      <p:sp>
        <p:nvSpPr>
          <p:cNvPr id="3" name="Text Placeholder 2"/>
          <p:cNvSpPr>
            <a:spLocks noGrp="1"/>
          </p:cNvSpPr>
          <p:nvPr>
            <p:ph type="body" idx="1"/>
          </p:nvPr>
        </p:nvSpPr>
        <p:spPr>
          <a:xfrm>
            <a:off x="693209"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C5867AC2-DA97-4544-B6C0-0949C2332616}"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9DA41AD-5DAB-4B98-A698-22A6F1E0C0E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13178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8500" y="1521355"/>
            <a:ext cx="4296833"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64667" y="1521355"/>
            <a:ext cx="4296833"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4F1033DC-A05D-44CC-B294-C1BB5EDCCD33}"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F204269-3857-4590-AC8F-A91675D7A4D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07989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264" y="304271"/>
            <a:ext cx="8763000" cy="1104636"/>
          </a:xfrm>
        </p:spPr>
        <p:txBody>
          <a:bodyPr/>
          <a:lstStyle/>
          <a:p>
            <a:r>
              <a:rPr lang="en-US"/>
              <a:t>Click to edit Master title style</a:t>
            </a:r>
          </a:p>
        </p:txBody>
      </p:sp>
      <p:sp>
        <p:nvSpPr>
          <p:cNvPr id="3" name="Text Placeholder 2"/>
          <p:cNvSpPr>
            <a:spLocks noGrp="1"/>
          </p:cNvSpPr>
          <p:nvPr>
            <p:ph type="body" idx="1"/>
          </p:nvPr>
        </p:nvSpPr>
        <p:spPr>
          <a:xfrm>
            <a:off x="700266" y="1400970"/>
            <a:ext cx="4298597"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Click to edit Master text styles</a:t>
            </a:r>
          </a:p>
        </p:txBody>
      </p:sp>
      <p:sp>
        <p:nvSpPr>
          <p:cNvPr id="4" name="Content Placeholder 3"/>
          <p:cNvSpPr>
            <a:spLocks noGrp="1"/>
          </p:cNvSpPr>
          <p:nvPr>
            <p:ph sz="half" idx="2"/>
          </p:nvPr>
        </p:nvSpPr>
        <p:spPr>
          <a:xfrm>
            <a:off x="700266" y="2087563"/>
            <a:ext cx="4298597"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43500" y="1400970"/>
            <a:ext cx="4319764"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Click to edit Master text styles</a:t>
            </a:r>
          </a:p>
        </p:txBody>
      </p:sp>
      <p:sp>
        <p:nvSpPr>
          <p:cNvPr id="6" name="Content Placeholder 5"/>
          <p:cNvSpPr>
            <a:spLocks noGrp="1"/>
          </p:cNvSpPr>
          <p:nvPr>
            <p:ph sz="quarter" idx="4"/>
          </p:nvPr>
        </p:nvSpPr>
        <p:spPr>
          <a:xfrm>
            <a:off x="5143500" y="2087563"/>
            <a:ext cx="4319764"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A12610E-FFFC-4DEE-88F1-1E5C3E29A661}" type="datetimeFigureOut">
              <a:rPr lang="en-US">
                <a:solidFill>
                  <a:prstClr val="black">
                    <a:tint val="75000"/>
                  </a:prstClr>
                </a:solidFill>
              </a:rPr>
              <a:pPr>
                <a:defRPr/>
              </a:pPr>
              <a:t>2/12/2023</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668B644-831A-4374-8E77-8EE1F96BDD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64379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C5983C3B-962D-4F68-95A7-A79F813059CA}" type="datetimeFigureOut">
              <a:rPr lang="en-US">
                <a:solidFill>
                  <a:prstClr val="black">
                    <a:tint val="75000"/>
                  </a:prstClr>
                </a:solidFill>
              </a:rPr>
              <a:pPr>
                <a:defRPr/>
              </a:pPr>
              <a:t>2/12/2023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5A4A1AB-F0E8-4290-8EC8-ED311F5F8D8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342263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B39D183-12E0-44AD-A852-32D3481E4921}" type="datetimeFigureOut">
              <a:rPr lang="en-US">
                <a:solidFill>
                  <a:prstClr val="black">
                    <a:tint val="75000"/>
                  </a:prstClr>
                </a:solidFill>
              </a:rPr>
              <a:pPr>
                <a:defRPr/>
              </a:pPr>
              <a:t>2/12/2023</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D815A6C-0B7B-4B12-9C4F-AB58492D870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81534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0266" y="381000"/>
            <a:ext cx="3277306" cy="1333500"/>
          </a:xfrm>
        </p:spPr>
        <p:txBody>
          <a:bodyPr anchor="b"/>
          <a:lstStyle>
            <a:lvl1pPr>
              <a:defRPr sz="2667"/>
            </a:lvl1pPr>
          </a:lstStyle>
          <a:p>
            <a:r>
              <a:rPr lang="en-US"/>
              <a:t>Click to edit Master title style</a:t>
            </a:r>
          </a:p>
        </p:txBody>
      </p:sp>
      <p:sp>
        <p:nvSpPr>
          <p:cNvPr id="3" name="Content Placeholder 2"/>
          <p:cNvSpPr>
            <a:spLocks noGrp="1"/>
          </p:cNvSpPr>
          <p:nvPr>
            <p:ph idx="1"/>
          </p:nvPr>
        </p:nvSpPr>
        <p:spPr>
          <a:xfrm>
            <a:off x="4319764"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00266" y="1714500"/>
            <a:ext cx="3277306"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F746CF6-4E29-4206-B41A-A05568AAF6C8}"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09E111E-2696-4187-8E6A-4F027F0A55A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72221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yright Slide">
    <p:spTree>
      <p:nvGrpSpPr>
        <p:cNvPr id="1" name=""/>
        <p:cNvGrpSpPr/>
        <p:nvPr/>
      </p:nvGrpSpPr>
      <p:grpSpPr>
        <a:xfrm>
          <a:off x="0" y="0"/>
          <a:ext cx="0" cy="0"/>
          <a:chOff x="0" y="0"/>
          <a:chExt cx="0" cy="0"/>
        </a:xfrm>
      </p:grpSpPr>
      <p:sp>
        <p:nvSpPr>
          <p:cNvPr id="2" name="Title 1"/>
          <p:cNvSpPr>
            <a:spLocks noGrp="1"/>
          </p:cNvSpPr>
          <p:nvPr>
            <p:ph type="title"/>
          </p:nvPr>
        </p:nvSpPr>
        <p:spPr>
          <a:xfrm>
            <a:off x="1274584" y="4727014"/>
            <a:ext cx="8068428" cy="489152"/>
          </a:xfrm>
        </p:spPr>
        <p:txBody>
          <a:bodyPr>
            <a:normAutofit/>
          </a:bodyPr>
          <a:lstStyle>
            <a:lvl1pPr>
              <a:defRPr sz="1167">
                <a:latin typeface="+mn-lt"/>
              </a:defRPr>
            </a:lvl1pPr>
          </a:lstStyle>
          <a:p>
            <a:r>
              <a:rPr lang="en-US" dirty="0"/>
              <a:t>Click to edit Master title style</a:t>
            </a:r>
          </a:p>
        </p:txBody>
      </p:sp>
      <p:sp>
        <p:nvSpPr>
          <p:cNvPr id="9" name="Text Placeholder 8"/>
          <p:cNvSpPr>
            <a:spLocks noGrp="1"/>
          </p:cNvSpPr>
          <p:nvPr>
            <p:ph type="body" sz="quarter" idx="13"/>
          </p:nvPr>
        </p:nvSpPr>
        <p:spPr>
          <a:xfrm>
            <a:off x="1539876" y="1987021"/>
            <a:ext cx="7625291" cy="1988344"/>
          </a:xfrm>
        </p:spPr>
        <p:txBody>
          <a:bodyPr>
            <a:noAutofit/>
          </a:bodyPr>
          <a:lstStyle>
            <a:lvl1pPr marL="0" indent="0" algn="l">
              <a:buFontTx/>
              <a:buNone/>
              <a:defRPr sz="3667" b="1"/>
            </a:lvl1pPr>
            <a:lvl2pPr marL="380985" indent="0" algn="l">
              <a:buFontTx/>
              <a:buNone/>
              <a:defRPr sz="3667" b="1"/>
            </a:lvl2pPr>
            <a:lvl3pPr marL="761970" indent="0" algn="l">
              <a:buFontTx/>
              <a:buNone/>
              <a:defRPr sz="3667" b="1"/>
            </a:lvl3pPr>
            <a:lvl4pPr marL="1142954" indent="0" algn="l">
              <a:buFontTx/>
              <a:buNone/>
              <a:defRPr sz="3667" b="1"/>
            </a:lvl4pPr>
            <a:lvl5pPr marL="1523939" indent="0" algn="l">
              <a:buFontTx/>
              <a:buNone/>
              <a:defRPr sz="3667"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4"/>
          </p:nvPr>
        </p:nvSpPr>
        <p:spPr/>
        <p:txBody>
          <a:bodyPr/>
          <a:lstStyle>
            <a:lvl1pPr>
              <a:defRPr/>
            </a:lvl1pPr>
          </a:lstStyle>
          <a:p>
            <a:pPr>
              <a:defRPr/>
            </a:pPr>
            <a:fld id="{BFEED75D-80B6-4E06-9FAD-D7FE9D00DD8E}"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A2B5A5C9-CD6D-4E85-A8CE-F116F313BD5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404834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0266" y="381000"/>
            <a:ext cx="3277306" cy="1333500"/>
          </a:xfrm>
        </p:spPr>
        <p:txBody>
          <a:bodyPr anchor="b"/>
          <a:lstStyle>
            <a:lvl1pPr>
              <a:defRPr sz="2667"/>
            </a:lvl1pPr>
          </a:lstStyle>
          <a:p>
            <a:r>
              <a:rPr lang="en-US"/>
              <a:t>Click to edit Master title style</a:t>
            </a:r>
          </a:p>
        </p:txBody>
      </p:sp>
      <p:sp>
        <p:nvSpPr>
          <p:cNvPr id="3" name="Picture Placeholder 2"/>
          <p:cNvSpPr>
            <a:spLocks noGrp="1"/>
          </p:cNvSpPr>
          <p:nvPr>
            <p:ph type="pic" idx="1"/>
          </p:nvPr>
        </p:nvSpPr>
        <p:spPr>
          <a:xfrm>
            <a:off x="4319764" y="822855"/>
            <a:ext cx="5143500" cy="4061354"/>
          </a:xfrm>
        </p:spPr>
        <p:txBody>
          <a:bodyPr rtlCol="0">
            <a:normAutofit/>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en-US" noProof="0"/>
          </a:p>
        </p:txBody>
      </p:sp>
      <p:sp>
        <p:nvSpPr>
          <p:cNvPr id="4" name="Text Placeholder 3"/>
          <p:cNvSpPr>
            <a:spLocks noGrp="1"/>
          </p:cNvSpPr>
          <p:nvPr>
            <p:ph type="body" sz="half" idx="2"/>
          </p:nvPr>
        </p:nvSpPr>
        <p:spPr>
          <a:xfrm>
            <a:off x="700266" y="1714500"/>
            <a:ext cx="3277306"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5D8F024-5F75-4CD4-A8A4-A846E8DEA641}"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354BBDE-6FB9-4F7E-B73E-645D1872F29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972742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FE564FA-57E7-42D1-92F9-A3360A400D75}"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24A093D-91DF-46B9-BC98-EEF6F0A7363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863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2" y="304271"/>
            <a:ext cx="2190750" cy="48431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98502" y="304271"/>
            <a:ext cx="6402917"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8CEEE3D-9400-40D4-A8CB-A11BE486BD02}"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A5F08C4-7C08-4793-B0FF-CA77397FD07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438118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775386"/>
            <a:ext cx="8636000" cy="1225021"/>
          </a:xfrm>
        </p:spPr>
        <p:txBody>
          <a:bodyPr/>
          <a:lstStyle/>
          <a:p>
            <a:r>
              <a:rPr lang="en-US"/>
              <a:t>Click to edit Master title style</a:t>
            </a:r>
          </a:p>
        </p:txBody>
      </p:sp>
      <p:sp>
        <p:nvSpPr>
          <p:cNvPr id="3" name="Subtitle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295106" indent="0" algn="ctr">
              <a:buNone/>
              <a:defRPr>
                <a:solidFill>
                  <a:schemeClr val="tx1">
                    <a:tint val="75000"/>
                  </a:schemeClr>
                </a:solidFill>
              </a:defRPr>
            </a:lvl2pPr>
            <a:lvl3pPr marL="590231" indent="0" algn="ctr">
              <a:buNone/>
              <a:defRPr>
                <a:solidFill>
                  <a:schemeClr val="tx1">
                    <a:tint val="75000"/>
                  </a:schemeClr>
                </a:solidFill>
              </a:defRPr>
            </a:lvl3pPr>
            <a:lvl4pPr marL="885406" indent="0" algn="ctr">
              <a:buNone/>
              <a:defRPr>
                <a:solidFill>
                  <a:schemeClr val="tx1">
                    <a:tint val="75000"/>
                  </a:schemeClr>
                </a:solidFill>
              </a:defRPr>
            </a:lvl4pPr>
            <a:lvl5pPr marL="1180528" indent="0" algn="ctr">
              <a:buNone/>
              <a:defRPr>
                <a:solidFill>
                  <a:schemeClr val="tx1">
                    <a:tint val="75000"/>
                  </a:schemeClr>
                </a:solidFill>
              </a:defRPr>
            </a:lvl5pPr>
            <a:lvl6pPr marL="1475685" indent="0" algn="ctr">
              <a:buNone/>
              <a:defRPr>
                <a:solidFill>
                  <a:schemeClr val="tx1">
                    <a:tint val="75000"/>
                  </a:schemeClr>
                </a:solidFill>
              </a:defRPr>
            </a:lvl6pPr>
            <a:lvl7pPr marL="1770814" indent="0" algn="ctr">
              <a:buNone/>
              <a:defRPr>
                <a:solidFill>
                  <a:schemeClr val="tx1">
                    <a:tint val="75000"/>
                  </a:schemeClr>
                </a:solidFill>
              </a:defRPr>
            </a:lvl7pPr>
            <a:lvl8pPr marL="2065957" indent="0" algn="ctr">
              <a:buNone/>
              <a:defRPr>
                <a:solidFill>
                  <a:schemeClr val="tx1">
                    <a:tint val="75000"/>
                  </a:schemeClr>
                </a:solidFill>
              </a:defRPr>
            </a:lvl8pPr>
            <a:lvl9pPr marL="236109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6479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02683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2570" y="3672601"/>
            <a:ext cx="8636000" cy="1135062"/>
          </a:xfrm>
        </p:spPr>
        <p:txBody>
          <a:bodyPr anchor="t"/>
          <a:lstStyle>
            <a:lvl1pPr algn="l">
              <a:defRPr sz="2600" b="1" cap="all"/>
            </a:lvl1pPr>
          </a:lstStyle>
          <a:p>
            <a:r>
              <a:rPr lang="en-US"/>
              <a:t>Click to edit Master title style</a:t>
            </a:r>
          </a:p>
        </p:txBody>
      </p:sp>
      <p:sp>
        <p:nvSpPr>
          <p:cNvPr id="3" name="Text Placeholder 2"/>
          <p:cNvSpPr>
            <a:spLocks noGrp="1"/>
          </p:cNvSpPr>
          <p:nvPr>
            <p:ph type="body" idx="1"/>
          </p:nvPr>
        </p:nvSpPr>
        <p:spPr>
          <a:xfrm>
            <a:off x="802570" y="2422359"/>
            <a:ext cx="8636000" cy="1250156"/>
          </a:xfrm>
        </p:spPr>
        <p:txBody>
          <a:bodyPr anchor="b"/>
          <a:lstStyle>
            <a:lvl1pPr marL="0" indent="0">
              <a:buNone/>
              <a:defRPr sz="1300">
                <a:solidFill>
                  <a:schemeClr val="tx1">
                    <a:tint val="75000"/>
                  </a:schemeClr>
                </a:solidFill>
              </a:defRPr>
            </a:lvl1pPr>
            <a:lvl2pPr marL="295106" indent="0">
              <a:buNone/>
              <a:defRPr sz="1200">
                <a:solidFill>
                  <a:schemeClr val="tx1">
                    <a:tint val="75000"/>
                  </a:schemeClr>
                </a:solidFill>
              </a:defRPr>
            </a:lvl2pPr>
            <a:lvl3pPr marL="590231" indent="0">
              <a:buNone/>
              <a:defRPr sz="1000">
                <a:solidFill>
                  <a:schemeClr val="tx1">
                    <a:tint val="75000"/>
                  </a:schemeClr>
                </a:solidFill>
              </a:defRPr>
            </a:lvl3pPr>
            <a:lvl4pPr marL="885406" indent="0">
              <a:buNone/>
              <a:defRPr sz="900">
                <a:solidFill>
                  <a:schemeClr val="tx1">
                    <a:tint val="75000"/>
                  </a:schemeClr>
                </a:solidFill>
              </a:defRPr>
            </a:lvl4pPr>
            <a:lvl5pPr marL="1180528" indent="0">
              <a:buNone/>
              <a:defRPr sz="900">
                <a:solidFill>
                  <a:schemeClr val="tx1">
                    <a:tint val="75000"/>
                  </a:schemeClr>
                </a:solidFill>
              </a:defRPr>
            </a:lvl5pPr>
            <a:lvl6pPr marL="1475685" indent="0">
              <a:buNone/>
              <a:defRPr sz="900">
                <a:solidFill>
                  <a:schemeClr val="tx1">
                    <a:tint val="75000"/>
                  </a:schemeClr>
                </a:solidFill>
              </a:defRPr>
            </a:lvl6pPr>
            <a:lvl7pPr marL="1770814" indent="0">
              <a:buNone/>
              <a:defRPr sz="900">
                <a:solidFill>
                  <a:schemeClr val="tx1">
                    <a:tint val="75000"/>
                  </a:schemeClr>
                </a:solidFill>
              </a:defRPr>
            </a:lvl7pPr>
            <a:lvl8pPr marL="2065957" indent="0">
              <a:buNone/>
              <a:defRPr sz="900">
                <a:solidFill>
                  <a:schemeClr val="tx1">
                    <a:tint val="75000"/>
                  </a:schemeClr>
                </a:solidFill>
              </a:defRPr>
            </a:lvl8pPr>
            <a:lvl9pPr marL="2361091"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26482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23236" y="1333685"/>
            <a:ext cx="6417028" cy="3771636"/>
          </a:xfrm>
        </p:spPr>
        <p:txBody>
          <a:bodyPr/>
          <a:lstStyle>
            <a:lvl1pPr>
              <a:defRPr sz="1800"/>
            </a:lvl1pPr>
            <a:lvl2pPr>
              <a:defRPr sz="16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309582" y="1333685"/>
            <a:ext cx="6417028" cy="3771636"/>
          </a:xfrm>
        </p:spPr>
        <p:txBody>
          <a:bodyPr/>
          <a:lstStyle>
            <a:lvl1pPr>
              <a:defRPr sz="1800"/>
            </a:lvl1pPr>
            <a:lvl2pPr>
              <a:defRPr sz="16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3739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228866"/>
            <a:ext cx="9144000" cy="952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8002" y="1279264"/>
            <a:ext cx="4489098" cy="533136"/>
          </a:xfrm>
        </p:spPr>
        <p:txBody>
          <a:bodyPr anchor="b"/>
          <a:lstStyle>
            <a:lvl1pPr marL="0" indent="0">
              <a:buNone/>
              <a:defRPr sz="1600" b="1"/>
            </a:lvl1pPr>
            <a:lvl2pPr marL="295106" indent="0">
              <a:buNone/>
              <a:defRPr sz="1300" b="1"/>
            </a:lvl2pPr>
            <a:lvl3pPr marL="590231" indent="0">
              <a:buNone/>
              <a:defRPr sz="1200" b="1"/>
            </a:lvl3pPr>
            <a:lvl4pPr marL="885406" indent="0">
              <a:buNone/>
              <a:defRPr sz="1000" b="1"/>
            </a:lvl4pPr>
            <a:lvl5pPr marL="1180528" indent="0">
              <a:buNone/>
              <a:defRPr sz="1000" b="1"/>
            </a:lvl5pPr>
            <a:lvl6pPr marL="1475685" indent="0">
              <a:buNone/>
              <a:defRPr sz="1000" b="1"/>
            </a:lvl6pPr>
            <a:lvl7pPr marL="1770814" indent="0">
              <a:buNone/>
              <a:defRPr sz="1000" b="1"/>
            </a:lvl7pPr>
            <a:lvl8pPr marL="2065957" indent="0">
              <a:buNone/>
              <a:defRPr sz="1000" b="1"/>
            </a:lvl8pPr>
            <a:lvl9pPr marL="2361091" indent="0">
              <a:buNone/>
              <a:defRPr sz="1000" b="1"/>
            </a:lvl9pPr>
          </a:lstStyle>
          <a:p>
            <a:pPr lvl="0"/>
            <a:r>
              <a:rPr lang="en-US"/>
              <a:t>Click to edit Master text styles</a:t>
            </a:r>
          </a:p>
        </p:txBody>
      </p:sp>
      <p:sp>
        <p:nvSpPr>
          <p:cNvPr id="4" name="Content Placeholder 3"/>
          <p:cNvSpPr>
            <a:spLocks noGrp="1"/>
          </p:cNvSpPr>
          <p:nvPr>
            <p:ph sz="half" idx="2"/>
          </p:nvPr>
        </p:nvSpPr>
        <p:spPr>
          <a:xfrm>
            <a:off x="508002" y="1812396"/>
            <a:ext cx="4489098" cy="3292740"/>
          </a:xfrm>
        </p:spPr>
        <p:txBody>
          <a:bodyPr/>
          <a:lstStyle>
            <a:lvl1pPr>
              <a:defRPr sz="1600"/>
            </a:lvl1pPr>
            <a:lvl2pPr>
              <a:defRPr sz="13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61148" y="1279264"/>
            <a:ext cx="4490861" cy="533136"/>
          </a:xfrm>
        </p:spPr>
        <p:txBody>
          <a:bodyPr anchor="b"/>
          <a:lstStyle>
            <a:lvl1pPr marL="0" indent="0">
              <a:buNone/>
              <a:defRPr sz="1600" b="1"/>
            </a:lvl1pPr>
            <a:lvl2pPr marL="295106" indent="0">
              <a:buNone/>
              <a:defRPr sz="1300" b="1"/>
            </a:lvl2pPr>
            <a:lvl3pPr marL="590231" indent="0">
              <a:buNone/>
              <a:defRPr sz="1200" b="1"/>
            </a:lvl3pPr>
            <a:lvl4pPr marL="885406" indent="0">
              <a:buNone/>
              <a:defRPr sz="1000" b="1"/>
            </a:lvl4pPr>
            <a:lvl5pPr marL="1180528" indent="0">
              <a:buNone/>
              <a:defRPr sz="1000" b="1"/>
            </a:lvl5pPr>
            <a:lvl6pPr marL="1475685" indent="0">
              <a:buNone/>
              <a:defRPr sz="1000" b="1"/>
            </a:lvl6pPr>
            <a:lvl7pPr marL="1770814" indent="0">
              <a:buNone/>
              <a:defRPr sz="1000" b="1"/>
            </a:lvl7pPr>
            <a:lvl8pPr marL="2065957" indent="0">
              <a:buNone/>
              <a:defRPr sz="1000" b="1"/>
            </a:lvl8pPr>
            <a:lvl9pPr marL="2361091" indent="0">
              <a:buNone/>
              <a:defRPr sz="1000" b="1"/>
            </a:lvl9pPr>
          </a:lstStyle>
          <a:p>
            <a:pPr lvl="0"/>
            <a:r>
              <a:rPr lang="en-US"/>
              <a:t>Click to edit Master text styles</a:t>
            </a:r>
          </a:p>
        </p:txBody>
      </p:sp>
      <p:sp>
        <p:nvSpPr>
          <p:cNvPr id="6" name="Content Placeholder 5"/>
          <p:cNvSpPr>
            <a:spLocks noGrp="1"/>
          </p:cNvSpPr>
          <p:nvPr>
            <p:ph sz="quarter" idx="4"/>
          </p:nvPr>
        </p:nvSpPr>
        <p:spPr>
          <a:xfrm>
            <a:off x="5161148" y="1812396"/>
            <a:ext cx="4490861" cy="3292740"/>
          </a:xfrm>
        </p:spPr>
        <p:txBody>
          <a:bodyPr/>
          <a:lstStyle>
            <a:lvl1pPr>
              <a:defRPr sz="1600"/>
            </a:lvl1pPr>
            <a:lvl2pPr>
              <a:defRPr sz="13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74031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9692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367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3209" y="1424783"/>
            <a:ext cx="8763000" cy="2377281"/>
          </a:xfrm>
        </p:spPr>
        <p:txBody>
          <a:bodyPr anchor="b"/>
          <a:lstStyle>
            <a:lvl1pPr>
              <a:defRPr sz="5000"/>
            </a:lvl1pPr>
          </a:lstStyle>
          <a:p>
            <a:r>
              <a:rPr lang="en-US"/>
              <a:t>Click to edit Master title style</a:t>
            </a:r>
          </a:p>
        </p:txBody>
      </p:sp>
      <p:sp>
        <p:nvSpPr>
          <p:cNvPr id="3" name="Text Placeholder 2"/>
          <p:cNvSpPr>
            <a:spLocks noGrp="1"/>
          </p:cNvSpPr>
          <p:nvPr>
            <p:ph type="body" idx="1"/>
          </p:nvPr>
        </p:nvSpPr>
        <p:spPr>
          <a:xfrm>
            <a:off x="693209"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640F634D-C595-4859-A3D0-30E91D1173D5}" type="datetimeFigureOut">
              <a:rPr lang="en-US">
                <a:solidFill>
                  <a:prstClr val="black">
                    <a:tint val="75000"/>
                  </a:prstClr>
                </a:solidFill>
              </a:rPr>
              <a:pPr>
                <a:def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42F392-F347-4289-9BB2-BBD32681BC4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041237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22" y="227555"/>
            <a:ext cx="3342570" cy="968376"/>
          </a:xfrm>
        </p:spPr>
        <p:txBody>
          <a:bodyPr anchor="b"/>
          <a:lstStyle>
            <a:lvl1pPr algn="l">
              <a:defRPr sz="1300" b="1"/>
            </a:lvl1pPr>
          </a:lstStyle>
          <a:p>
            <a:r>
              <a:rPr lang="en-US"/>
              <a:t>Click to edit Master title style</a:t>
            </a:r>
          </a:p>
        </p:txBody>
      </p:sp>
      <p:sp>
        <p:nvSpPr>
          <p:cNvPr id="3" name="Content Placeholder 2"/>
          <p:cNvSpPr>
            <a:spLocks noGrp="1"/>
          </p:cNvSpPr>
          <p:nvPr>
            <p:ph idx="1"/>
          </p:nvPr>
        </p:nvSpPr>
        <p:spPr>
          <a:xfrm>
            <a:off x="3972278" y="227726"/>
            <a:ext cx="5679722" cy="4877594"/>
          </a:xfrm>
        </p:spPr>
        <p:txBody>
          <a:bodyPr/>
          <a:lstStyle>
            <a:lvl1pPr>
              <a:defRPr sz="2000"/>
            </a:lvl1pPr>
            <a:lvl2pPr>
              <a:defRPr sz="1800"/>
            </a:lvl2pPr>
            <a:lvl3pPr>
              <a:defRPr sz="16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22" y="1195942"/>
            <a:ext cx="3342570" cy="3909219"/>
          </a:xfrm>
        </p:spPr>
        <p:txBody>
          <a:bodyPr/>
          <a:lstStyle>
            <a:lvl1pPr marL="0" indent="0">
              <a:buNone/>
              <a:defRPr sz="900"/>
            </a:lvl1pPr>
            <a:lvl2pPr marL="295106" indent="0">
              <a:buNone/>
              <a:defRPr sz="700"/>
            </a:lvl2pPr>
            <a:lvl3pPr marL="590231" indent="0">
              <a:buNone/>
              <a:defRPr sz="700"/>
            </a:lvl3pPr>
            <a:lvl4pPr marL="885406" indent="0">
              <a:buNone/>
              <a:defRPr sz="600"/>
            </a:lvl4pPr>
            <a:lvl5pPr marL="1180528" indent="0">
              <a:buNone/>
              <a:defRPr sz="600"/>
            </a:lvl5pPr>
            <a:lvl6pPr marL="1475685" indent="0">
              <a:buNone/>
              <a:defRPr sz="600"/>
            </a:lvl6pPr>
            <a:lvl7pPr marL="1770814" indent="0">
              <a:buNone/>
              <a:defRPr sz="600"/>
            </a:lvl7pPr>
            <a:lvl8pPr marL="2065957" indent="0">
              <a:buNone/>
              <a:defRPr sz="600"/>
            </a:lvl8pPr>
            <a:lvl9pPr marL="2361091"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565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1431" y="4000524"/>
            <a:ext cx="6096000" cy="472281"/>
          </a:xfrm>
        </p:spPr>
        <p:txBody>
          <a:bodyPr anchor="b"/>
          <a:lstStyle>
            <a:lvl1pPr algn="l">
              <a:defRPr sz="1300" b="1"/>
            </a:lvl1pPr>
          </a:lstStyle>
          <a:p>
            <a:r>
              <a:rPr lang="en-US"/>
              <a:t>Click to edit Master title style</a:t>
            </a:r>
          </a:p>
        </p:txBody>
      </p:sp>
      <p:sp>
        <p:nvSpPr>
          <p:cNvPr id="3" name="Picture Placeholder 2"/>
          <p:cNvSpPr>
            <a:spLocks noGrp="1"/>
          </p:cNvSpPr>
          <p:nvPr>
            <p:ph type="pic" idx="1"/>
          </p:nvPr>
        </p:nvSpPr>
        <p:spPr>
          <a:xfrm>
            <a:off x="1991431" y="510646"/>
            <a:ext cx="6096000" cy="3429000"/>
          </a:xfrm>
        </p:spPr>
        <p:txBody>
          <a:bodyPr/>
          <a:lstStyle>
            <a:lvl1pPr marL="0" indent="0">
              <a:buNone/>
              <a:defRPr sz="2000"/>
            </a:lvl1pPr>
            <a:lvl2pPr marL="295106" indent="0">
              <a:buNone/>
              <a:defRPr sz="1800"/>
            </a:lvl2pPr>
            <a:lvl3pPr marL="590231" indent="0">
              <a:buNone/>
              <a:defRPr sz="1600"/>
            </a:lvl3pPr>
            <a:lvl4pPr marL="885406" indent="0">
              <a:buNone/>
              <a:defRPr sz="1300"/>
            </a:lvl4pPr>
            <a:lvl5pPr marL="1180528" indent="0">
              <a:buNone/>
              <a:defRPr sz="1300"/>
            </a:lvl5pPr>
            <a:lvl6pPr marL="1475685" indent="0">
              <a:buNone/>
              <a:defRPr sz="1300"/>
            </a:lvl6pPr>
            <a:lvl7pPr marL="1770814" indent="0">
              <a:buNone/>
              <a:defRPr sz="1300"/>
            </a:lvl7pPr>
            <a:lvl8pPr marL="2065957" indent="0">
              <a:buNone/>
              <a:defRPr sz="1300"/>
            </a:lvl8pPr>
            <a:lvl9pPr marL="2361091" indent="0">
              <a:buNone/>
              <a:defRPr sz="1300"/>
            </a:lvl9pPr>
          </a:lstStyle>
          <a:p>
            <a:endParaRPr lang="en-US"/>
          </a:p>
        </p:txBody>
      </p:sp>
      <p:sp>
        <p:nvSpPr>
          <p:cNvPr id="4" name="Text Placeholder 3"/>
          <p:cNvSpPr>
            <a:spLocks noGrp="1"/>
          </p:cNvSpPr>
          <p:nvPr>
            <p:ph type="body" sz="half" idx="2"/>
          </p:nvPr>
        </p:nvSpPr>
        <p:spPr>
          <a:xfrm>
            <a:off x="1991431" y="4472805"/>
            <a:ext cx="6096000" cy="670719"/>
          </a:xfrm>
        </p:spPr>
        <p:txBody>
          <a:bodyPr/>
          <a:lstStyle>
            <a:lvl1pPr marL="0" indent="0">
              <a:buNone/>
              <a:defRPr sz="900"/>
            </a:lvl1pPr>
            <a:lvl2pPr marL="295106" indent="0">
              <a:buNone/>
              <a:defRPr sz="700"/>
            </a:lvl2pPr>
            <a:lvl3pPr marL="590231" indent="0">
              <a:buNone/>
              <a:defRPr sz="700"/>
            </a:lvl3pPr>
            <a:lvl4pPr marL="885406" indent="0">
              <a:buNone/>
              <a:defRPr sz="600"/>
            </a:lvl4pPr>
            <a:lvl5pPr marL="1180528" indent="0">
              <a:buNone/>
              <a:defRPr sz="600"/>
            </a:lvl5pPr>
            <a:lvl6pPr marL="1475685" indent="0">
              <a:buNone/>
              <a:defRPr sz="600"/>
            </a:lvl6pPr>
            <a:lvl7pPr marL="1770814" indent="0">
              <a:buNone/>
              <a:defRPr sz="600"/>
            </a:lvl7pPr>
            <a:lvl8pPr marL="2065957" indent="0">
              <a:buNone/>
              <a:defRPr sz="600"/>
            </a:lvl8pPr>
            <a:lvl9pPr marL="2361091"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90715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45013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75737" y="229075"/>
            <a:ext cx="3250847" cy="487627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23197" y="229075"/>
            <a:ext cx="9583209" cy="48762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E4CDE7-B72A-4B10-A22A-A0E5CC5FA62A}" type="datetimeFigureOut">
              <a:rPr lang="en-US" smtClean="0">
                <a:solidFill>
                  <a:prstClr val="black">
                    <a:tint val="75000"/>
                  </a:prstClr>
                </a:solidFill>
              </a:rPr>
              <a:pPr/>
              <a:t>2/12/2023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0DFAF00-A641-45DA-8D30-BD8ED5C4C09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1703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8500" y="1521355"/>
            <a:ext cx="4296833"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64667" y="1521355"/>
            <a:ext cx="4296833"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653BBA6F-A48F-41E6-A8B0-9BD4BECF536E}"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DE8E190-220F-4928-8953-3F9D967F90D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15484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264" y="304271"/>
            <a:ext cx="8763000" cy="1104636"/>
          </a:xfrm>
        </p:spPr>
        <p:txBody>
          <a:bodyPr/>
          <a:lstStyle/>
          <a:p>
            <a:r>
              <a:rPr lang="en-US"/>
              <a:t>Click to edit Master title style</a:t>
            </a:r>
          </a:p>
        </p:txBody>
      </p:sp>
      <p:sp>
        <p:nvSpPr>
          <p:cNvPr id="3" name="Text Placeholder 2"/>
          <p:cNvSpPr>
            <a:spLocks noGrp="1"/>
          </p:cNvSpPr>
          <p:nvPr>
            <p:ph type="body" idx="1"/>
          </p:nvPr>
        </p:nvSpPr>
        <p:spPr>
          <a:xfrm>
            <a:off x="700266" y="1400970"/>
            <a:ext cx="4298597"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Click to edit Master text styles</a:t>
            </a:r>
          </a:p>
        </p:txBody>
      </p:sp>
      <p:sp>
        <p:nvSpPr>
          <p:cNvPr id="4" name="Content Placeholder 3"/>
          <p:cNvSpPr>
            <a:spLocks noGrp="1"/>
          </p:cNvSpPr>
          <p:nvPr>
            <p:ph sz="half" idx="2"/>
          </p:nvPr>
        </p:nvSpPr>
        <p:spPr>
          <a:xfrm>
            <a:off x="700266" y="2087563"/>
            <a:ext cx="4298597"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43500" y="1400970"/>
            <a:ext cx="4319764"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Click to edit Master text styles</a:t>
            </a:r>
          </a:p>
        </p:txBody>
      </p:sp>
      <p:sp>
        <p:nvSpPr>
          <p:cNvPr id="6" name="Content Placeholder 5"/>
          <p:cNvSpPr>
            <a:spLocks noGrp="1"/>
          </p:cNvSpPr>
          <p:nvPr>
            <p:ph sz="quarter" idx="4"/>
          </p:nvPr>
        </p:nvSpPr>
        <p:spPr>
          <a:xfrm>
            <a:off x="5143500" y="2087563"/>
            <a:ext cx="4319764"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9D4CEEC0-0704-49DB-B916-42F77ABA8109}" type="datetimeFigureOut">
              <a:rPr lang="en-US">
                <a:solidFill>
                  <a:prstClr val="black">
                    <a:tint val="75000"/>
                  </a:prstClr>
                </a:solidFill>
              </a:rPr>
              <a:pPr>
                <a:defRPr/>
              </a:pPr>
              <a:t>2/12/2023</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2B5D2C4E-B64E-4AB9-814B-7303BFE15BC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36354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618DBA6D-4788-48D3-84BE-3DCAA08CD9EA}" type="datetimeFigureOut">
              <a:rPr lang="en-US">
                <a:solidFill>
                  <a:prstClr val="black">
                    <a:tint val="75000"/>
                  </a:prstClr>
                </a:solidFill>
              </a:rPr>
              <a:pPr>
                <a:defRPr/>
              </a:pPr>
              <a:t>2/12/2023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030D0B3-0046-4C0D-9BFC-BC6FE32276D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53641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AA431C-9872-47FC-B77E-018C824952C1}" type="datetimeFigureOut">
              <a:rPr lang="en-US">
                <a:solidFill>
                  <a:prstClr val="black">
                    <a:tint val="75000"/>
                  </a:prstClr>
                </a:solidFill>
              </a:rPr>
              <a:pPr>
                <a:defRPr/>
              </a:pPr>
              <a:t>2/12/2023</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56A5DFE-78ED-4F05-882F-D942BA8D4A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64952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0266" y="381000"/>
            <a:ext cx="3277306" cy="1333500"/>
          </a:xfrm>
        </p:spPr>
        <p:txBody>
          <a:bodyPr anchor="b"/>
          <a:lstStyle>
            <a:lvl1pPr>
              <a:defRPr sz="2667"/>
            </a:lvl1pPr>
          </a:lstStyle>
          <a:p>
            <a:r>
              <a:rPr lang="en-US"/>
              <a:t>Click to edit Master title style</a:t>
            </a:r>
          </a:p>
        </p:txBody>
      </p:sp>
      <p:sp>
        <p:nvSpPr>
          <p:cNvPr id="3" name="Content Placeholder 2"/>
          <p:cNvSpPr>
            <a:spLocks noGrp="1"/>
          </p:cNvSpPr>
          <p:nvPr>
            <p:ph idx="1"/>
          </p:nvPr>
        </p:nvSpPr>
        <p:spPr>
          <a:xfrm>
            <a:off x="4319764"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00266" y="1714500"/>
            <a:ext cx="3277306"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93B6771-D3FB-4B5A-A778-118ED32E2077}"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4D1D397-C419-4DA2-BE35-A10AFCF1881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6585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0266" y="381000"/>
            <a:ext cx="3277306" cy="1333500"/>
          </a:xfrm>
        </p:spPr>
        <p:txBody>
          <a:bodyPr anchor="b"/>
          <a:lstStyle>
            <a:lvl1pPr>
              <a:defRPr sz="2667"/>
            </a:lvl1pPr>
          </a:lstStyle>
          <a:p>
            <a:r>
              <a:rPr lang="en-US"/>
              <a:t>Click to edit Master title style</a:t>
            </a:r>
          </a:p>
        </p:txBody>
      </p:sp>
      <p:sp>
        <p:nvSpPr>
          <p:cNvPr id="3" name="Picture Placeholder 2"/>
          <p:cNvSpPr>
            <a:spLocks noGrp="1"/>
          </p:cNvSpPr>
          <p:nvPr>
            <p:ph type="pic" idx="1"/>
          </p:nvPr>
        </p:nvSpPr>
        <p:spPr>
          <a:xfrm>
            <a:off x="4319764" y="822855"/>
            <a:ext cx="5143500" cy="4061354"/>
          </a:xfrm>
        </p:spPr>
        <p:txBody>
          <a:bodyPr rtlCol="0">
            <a:normAutofit/>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en-US" noProof="0"/>
          </a:p>
        </p:txBody>
      </p:sp>
      <p:sp>
        <p:nvSpPr>
          <p:cNvPr id="4" name="Text Placeholder 3"/>
          <p:cNvSpPr>
            <a:spLocks noGrp="1"/>
          </p:cNvSpPr>
          <p:nvPr>
            <p:ph type="body" sz="half" idx="2"/>
          </p:nvPr>
        </p:nvSpPr>
        <p:spPr>
          <a:xfrm>
            <a:off x="700266" y="1714500"/>
            <a:ext cx="3277306"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3FDE315-816B-48BC-A00D-1D42CE291854}" type="datetimeFigureOut">
              <a:rPr lang="en-US">
                <a:solidFill>
                  <a:prstClr val="black">
                    <a:tint val="75000"/>
                  </a:prstClr>
                </a:solidFill>
              </a:rPr>
              <a:pPr>
                <a:defRPr/>
              </a:pPr>
              <a:t>2/12/2023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9A6292F-35B5-4801-A906-FA200550E32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71723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98500" y="304271"/>
            <a:ext cx="8763000" cy="110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698500" y="1521355"/>
            <a:ext cx="8763000" cy="362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98500" y="5296960"/>
            <a:ext cx="2286000" cy="304271"/>
          </a:xfrm>
          <a:prstGeom prst="rect">
            <a:avLst/>
          </a:prstGeom>
        </p:spPr>
        <p:txBody>
          <a:bodyPr vert="horz" lIns="91440" tIns="45720" rIns="91440" bIns="45720" rtlCol="0" anchor="ctr"/>
          <a:lstStyle>
            <a:lvl1pPr algn="l" eaLnBrk="1" fontAlgn="auto" hangingPunct="1">
              <a:spcBef>
                <a:spcPts val="0"/>
              </a:spcBef>
              <a:spcAft>
                <a:spcPts val="0"/>
              </a:spcAft>
              <a:defRPr sz="1000">
                <a:solidFill>
                  <a:schemeClr val="tx1">
                    <a:tint val="75000"/>
                  </a:schemeClr>
                </a:solidFill>
                <a:latin typeface="+mn-lt"/>
              </a:defRPr>
            </a:lvl1pPr>
          </a:lstStyle>
          <a:p>
            <a:pPr defTabSz="761970">
              <a:defRPr/>
            </a:pPr>
            <a:fld id="{F4BFDE4E-68F0-4EC9-A099-5CBF1183C271}" type="datetimeFigureOut">
              <a:rPr lang="en-US" smtClean="0">
                <a:solidFill>
                  <a:prstClr val="black">
                    <a:tint val="75000"/>
                  </a:prstClr>
                </a:solidFill>
              </a:rPr>
              <a:pPr defTabSz="761970">
                <a:defRPr/>
              </a:pPr>
              <a:t>2/12/2023</a:t>
            </a:fld>
            <a:endParaRPr lang="en-US">
              <a:solidFill>
                <a:prstClr val="black">
                  <a:tint val="75000"/>
                </a:prstClr>
              </a:solidFill>
            </a:endParaRPr>
          </a:p>
        </p:txBody>
      </p:sp>
      <p:sp>
        <p:nvSpPr>
          <p:cNvPr id="5" name="Footer Placeholder 4"/>
          <p:cNvSpPr>
            <a:spLocks noGrp="1"/>
          </p:cNvSpPr>
          <p:nvPr>
            <p:ph type="ftr" sz="quarter" idx="3"/>
          </p:nvPr>
        </p:nvSpPr>
        <p:spPr>
          <a:xfrm>
            <a:off x="3365500" y="5296960"/>
            <a:ext cx="3429000" cy="304271"/>
          </a:xfrm>
          <a:prstGeom prst="rect">
            <a:avLst/>
          </a:prstGeom>
        </p:spPr>
        <p:txBody>
          <a:bodyPr vert="horz" lIns="91440" tIns="45720" rIns="91440" bIns="45720" rtlCol="0" anchor="ctr"/>
          <a:lstStyle>
            <a:lvl1pPr algn="ctr" eaLnBrk="1" fontAlgn="auto" hangingPunct="1">
              <a:spcBef>
                <a:spcPts val="0"/>
              </a:spcBef>
              <a:spcAft>
                <a:spcPts val="0"/>
              </a:spcAft>
              <a:defRPr sz="1000">
                <a:solidFill>
                  <a:schemeClr val="tx1">
                    <a:tint val="75000"/>
                  </a:schemeClr>
                </a:solidFill>
                <a:latin typeface="+mn-lt"/>
              </a:defRPr>
            </a:lvl1pPr>
          </a:lstStyle>
          <a:p>
            <a:pPr defTabSz="76197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7175500" y="5296960"/>
            <a:ext cx="2286000" cy="304271"/>
          </a:xfrm>
          <a:prstGeom prst="rect">
            <a:avLst/>
          </a:prstGeom>
        </p:spPr>
        <p:txBody>
          <a:bodyPr vert="horz" lIns="91440" tIns="45720" rIns="91440" bIns="45720" rtlCol="0" anchor="ctr"/>
          <a:lstStyle>
            <a:lvl1pPr algn="r" eaLnBrk="1" fontAlgn="auto" hangingPunct="1">
              <a:spcBef>
                <a:spcPts val="0"/>
              </a:spcBef>
              <a:spcAft>
                <a:spcPts val="0"/>
              </a:spcAft>
              <a:defRPr sz="1000">
                <a:solidFill>
                  <a:schemeClr val="tx1">
                    <a:tint val="75000"/>
                  </a:schemeClr>
                </a:solidFill>
                <a:latin typeface="+mn-lt"/>
              </a:defRPr>
            </a:lvl1pPr>
          </a:lstStyle>
          <a:p>
            <a:pPr defTabSz="761970">
              <a:defRPr/>
            </a:pPr>
            <a:fld id="{DB2FB3EF-805B-45E3-B882-B4419ABAC56F}" type="slidenum">
              <a:rPr lang="en-US" smtClean="0">
                <a:solidFill>
                  <a:prstClr val="black">
                    <a:tint val="75000"/>
                  </a:prstClr>
                </a:solidFill>
              </a:rPr>
              <a:pPr defTabSz="761970">
                <a:defRPr/>
              </a:pPr>
              <a:t>‹#›</a:t>
            </a:fld>
            <a:endParaRPr lang="en-US">
              <a:solidFill>
                <a:prstClr val="black">
                  <a:tint val="75000"/>
                </a:prstClr>
              </a:solidFill>
            </a:endParaRPr>
          </a:p>
        </p:txBody>
      </p:sp>
      <p:pic>
        <p:nvPicPr>
          <p:cNvPr id="3079" name="Picture 6"/>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10160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3294869"/>
      </p:ext>
    </p:extLst>
  </p:cSld>
  <p:clrMap bg1="lt1" tx1="dk1" bg2="lt2" tx2="dk2" accent1="accent1" accent2="accent2" accent3="accent3" accent4="accent4" accent5="accent5" accent6="accent6" hlink="hlink" folHlink="folHlink"/>
  <p:sldLayoutIdLst>
    <p:sldLayoutId id="2147484873" r:id="rId1"/>
    <p:sldLayoutId id="2147484874" r:id="rId2"/>
    <p:sldLayoutId id="2147484875" r:id="rId3"/>
    <p:sldLayoutId id="2147484876" r:id="rId4"/>
    <p:sldLayoutId id="2147484877" r:id="rId5"/>
    <p:sldLayoutId id="2147484878" r:id="rId6"/>
    <p:sldLayoutId id="2147484879" r:id="rId7"/>
    <p:sldLayoutId id="2147484880" r:id="rId8"/>
    <p:sldLayoutId id="2147484881" r:id="rId9"/>
    <p:sldLayoutId id="2147484882" r:id="rId10"/>
    <p:sldLayoutId id="2147484883" r:id="rId11"/>
  </p:sldLayoutIdLst>
  <p:txStyles>
    <p:titleStyle>
      <a:lvl1pPr algn="l" rtl="0" eaLnBrk="0" fontAlgn="base" hangingPunct="0">
        <a:lnSpc>
          <a:spcPct val="90000"/>
        </a:lnSpc>
        <a:spcBef>
          <a:spcPct val="0"/>
        </a:spcBef>
        <a:spcAft>
          <a:spcPct val="0"/>
        </a:spcAft>
        <a:defRPr sz="3667" kern="1200">
          <a:solidFill>
            <a:schemeClr val="tx1"/>
          </a:solidFill>
          <a:latin typeface="+mj-lt"/>
          <a:ea typeface="+mj-ea"/>
          <a:cs typeface="+mj-cs"/>
        </a:defRPr>
      </a:lvl1pPr>
      <a:lvl2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5pPr>
      <a:lvl6pPr marL="380985" algn="l" rtl="0" fontAlgn="base">
        <a:lnSpc>
          <a:spcPct val="90000"/>
        </a:lnSpc>
        <a:spcBef>
          <a:spcPct val="0"/>
        </a:spcBef>
        <a:spcAft>
          <a:spcPct val="0"/>
        </a:spcAft>
        <a:defRPr sz="3667">
          <a:solidFill>
            <a:schemeClr val="tx1"/>
          </a:solidFill>
          <a:latin typeface="Calibri Light" panose="020F0302020204030204" pitchFamily="34" charset="0"/>
        </a:defRPr>
      </a:lvl6pPr>
      <a:lvl7pPr marL="761970" algn="l" rtl="0" fontAlgn="base">
        <a:lnSpc>
          <a:spcPct val="90000"/>
        </a:lnSpc>
        <a:spcBef>
          <a:spcPct val="0"/>
        </a:spcBef>
        <a:spcAft>
          <a:spcPct val="0"/>
        </a:spcAft>
        <a:defRPr sz="3667">
          <a:solidFill>
            <a:schemeClr val="tx1"/>
          </a:solidFill>
          <a:latin typeface="Calibri Light" panose="020F0302020204030204" pitchFamily="34" charset="0"/>
        </a:defRPr>
      </a:lvl7pPr>
      <a:lvl8pPr marL="1142954" algn="l" rtl="0" fontAlgn="base">
        <a:lnSpc>
          <a:spcPct val="90000"/>
        </a:lnSpc>
        <a:spcBef>
          <a:spcPct val="0"/>
        </a:spcBef>
        <a:spcAft>
          <a:spcPct val="0"/>
        </a:spcAft>
        <a:defRPr sz="3667">
          <a:solidFill>
            <a:schemeClr val="tx1"/>
          </a:solidFill>
          <a:latin typeface="Calibri Light" panose="020F0302020204030204" pitchFamily="34" charset="0"/>
        </a:defRPr>
      </a:lvl8pPr>
      <a:lvl9pPr marL="1523939" algn="l" rtl="0" fontAlgn="base">
        <a:lnSpc>
          <a:spcPct val="90000"/>
        </a:lnSpc>
        <a:spcBef>
          <a:spcPct val="0"/>
        </a:spcBef>
        <a:spcAft>
          <a:spcPct val="0"/>
        </a:spcAft>
        <a:defRPr sz="3667">
          <a:solidFill>
            <a:schemeClr val="tx1"/>
          </a:solidFill>
          <a:latin typeface="Calibri Light" panose="020F0302020204030204" pitchFamily="34" charset="0"/>
        </a:defRPr>
      </a:lvl9pPr>
    </p:titleStyle>
    <p:bodyStyle>
      <a:lvl1pPr marL="190492" indent="-190492" algn="l" rtl="0" eaLnBrk="0" fontAlgn="base" hangingPunct="0">
        <a:lnSpc>
          <a:spcPct val="90000"/>
        </a:lnSpc>
        <a:spcBef>
          <a:spcPts val="833"/>
        </a:spcBef>
        <a:spcAft>
          <a:spcPct val="0"/>
        </a:spcAft>
        <a:buFont typeface="Arial" panose="020B0604020202020204" pitchFamily="34" charset="0"/>
        <a:buChar char="•"/>
        <a:defRPr sz="2333" kern="1200">
          <a:solidFill>
            <a:schemeClr val="tx1"/>
          </a:solidFill>
          <a:latin typeface="+mn-lt"/>
          <a:ea typeface="+mn-ea"/>
          <a:cs typeface="+mn-cs"/>
        </a:defRPr>
      </a:lvl1pPr>
      <a:lvl2pPr marL="571477" indent="-190492" algn="l" rtl="0" eaLnBrk="0" fontAlgn="base" hangingPunct="0">
        <a:lnSpc>
          <a:spcPct val="90000"/>
        </a:lnSpc>
        <a:spcBef>
          <a:spcPts val="417"/>
        </a:spcBef>
        <a:spcAft>
          <a:spcPct val="0"/>
        </a:spcAft>
        <a:buFont typeface="Arial" panose="020B0604020202020204" pitchFamily="34" charset="0"/>
        <a:buChar char="•"/>
        <a:defRPr sz="2000" kern="1200">
          <a:solidFill>
            <a:schemeClr val="tx1"/>
          </a:solidFill>
          <a:latin typeface="+mn-lt"/>
          <a:ea typeface="+mn-ea"/>
          <a:cs typeface="+mn-cs"/>
        </a:defRPr>
      </a:lvl2pPr>
      <a:lvl3pPr marL="952462" indent="-190492" algn="l" rtl="0" eaLnBrk="0" fontAlgn="base" hangingPunct="0">
        <a:lnSpc>
          <a:spcPct val="90000"/>
        </a:lnSpc>
        <a:spcBef>
          <a:spcPts val="417"/>
        </a:spcBef>
        <a:spcAft>
          <a:spcPct val="0"/>
        </a:spcAft>
        <a:buFont typeface="Arial" panose="020B0604020202020204" pitchFamily="34" charset="0"/>
        <a:buChar char="•"/>
        <a:defRPr sz="1667" kern="1200">
          <a:solidFill>
            <a:schemeClr val="tx1"/>
          </a:solidFill>
          <a:latin typeface="+mn-lt"/>
          <a:ea typeface="+mn-ea"/>
          <a:cs typeface="+mn-cs"/>
        </a:defRPr>
      </a:lvl3pPr>
      <a:lvl4pPr marL="1333447" indent="-190492" algn="l" rtl="0" eaLnBrk="0" fontAlgn="base" hangingPunct="0">
        <a:lnSpc>
          <a:spcPct val="90000"/>
        </a:lnSpc>
        <a:spcBef>
          <a:spcPts val="417"/>
        </a:spcBef>
        <a:spcAft>
          <a:spcPct val="0"/>
        </a:spcAft>
        <a:buFont typeface="Arial" panose="020B0604020202020204" pitchFamily="34" charset="0"/>
        <a:buChar char="•"/>
        <a:defRPr kern="1200">
          <a:solidFill>
            <a:schemeClr val="tx1"/>
          </a:solidFill>
          <a:latin typeface="+mn-lt"/>
          <a:ea typeface="+mn-ea"/>
          <a:cs typeface="+mn-cs"/>
        </a:defRPr>
      </a:lvl4pPr>
      <a:lvl5pPr marL="1714431" indent="-190492" algn="l" rtl="0" eaLnBrk="0" fontAlgn="base" hangingPunct="0">
        <a:lnSpc>
          <a:spcPct val="90000"/>
        </a:lnSpc>
        <a:spcBef>
          <a:spcPts val="417"/>
        </a:spcBef>
        <a:spcAft>
          <a:spcPct val="0"/>
        </a:spcAft>
        <a:buFont typeface="Arial" panose="020B0604020202020204" pitchFamily="34" charset="0"/>
        <a:buChar char="•"/>
        <a:defRPr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98500" y="304271"/>
            <a:ext cx="8763000" cy="110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698500" y="1521355"/>
            <a:ext cx="8763000" cy="362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98500" y="5296960"/>
            <a:ext cx="2286000" cy="304271"/>
          </a:xfrm>
          <a:prstGeom prst="rect">
            <a:avLst/>
          </a:prstGeom>
        </p:spPr>
        <p:txBody>
          <a:bodyPr vert="horz" lIns="91440" tIns="45720" rIns="91440" bIns="45720" rtlCol="0" anchor="ctr"/>
          <a:lstStyle>
            <a:lvl1pPr algn="l" eaLnBrk="1" fontAlgn="auto" hangingPunct="1">
              <a:spcBef>
                <a:spcPts val="0"/>
              </a:spcBef>
              <a:spcAft>
                <a:spcPts val="0"/>
              </a:spcAft>
              <a:defRPr sz="1000">
                <a:solidFill>
                  <a:schemeClr val="tx1">
                    <a:tint val="75000"/>
                  </a:schemeClr>
                </a:solidFill>
                <a:latin typeface="+mn-lt"/>
              </a:defRPr>
            </a:lvl1pPr>
          </a:lstStyle>
          <a:p>
            <a:pPr defTabSz="761970">
              <a:defRPr/>
            </a:pPr>
            <a:fld id="{C9ACA67F-889D-44DA-ADCE-91FC480425DB}" type="datetimeFigureOut">
              <a:rPr lang="en-US" smtClean="0">
                <a:solidFill>
                  <a:prstClr val="black">
                    <a:tint val="75000"/>
                  </a:prstClr>
                </a:solidFill>
              </a:rPr>
              <a:pPr defTabSz="761970">
                <a:defRPr/>
              </a:pPr>
              <a:t>2/12/2023</a:t>
            </a:fld>
            <a:endParaRPr lang="en-US">
              <a:solidFill>
                <a:prstClr val="black">
                  <a:tint val="75000"/>
                </a:prstClr>
              </a:solidFill>
            </a:endParaRPr>
          </a:p>
        </p:txBody>
      </p:sp>
      <p:sp>
        <p:nvSpPr>
          <p:cNvPr id="5" name="Footer Placeholder 4"/>
          <p:cNvSpPr>
            <a:spLocks noGrp="1"/>
          </p:cNvSpPr>
          <p:nvPr>
            <p:ph type="ftr" sz="quarter" idx="3"/>
          </p:nvPr>
        </p:nvSpPr>
        <p:spPr>
          <a:xfrm>
            <a:off x="3365500" y="5296960"/>
            <a:ext cx="3429000" cy="304271"/>
          </a:xfrm>
          <a:prstGeom prst="rect">
            <a:avLst/>
          </a:prstGeom>
        </p:spPr>
        <p:txBody>
          <a:bodyPr vert="horz" lIns="91440" tIns="45720" rIns="91440" bIns="45720" rtlCol="0" anchor="ctr"/>
          <a:lstStyle>
            <a:lvl1pPr algn="ctr" eaLnBrk="1" fontAlgn="auto" hangingPunct="1">
              <a:spcBef>
                <a:spcPts val="0"/>
              </a:spcBef>
              <a:spcAft>
                <a:spcPts val="0"/>
              </a:spcAft>
              <a:defRPr sz="1000">
                <a:solidFill>
                  <a:schemeClr val="tx1">
                    <a:tint val="75000"/>
                  </a:schemeClr>
                </a:solidFill>
                <a:latin typeface="+mn-lt"/>
              </a:defRPr>
            </a:lvl1pPr>
          </a:lstStyle>
          <a:p>
            <a:pPr defTabSz="76197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7175500" y="5296960"/>
            <a:ext cx="2286000" cy="304271"/>
          </a:xfrm>
          <a:prstGeom prst="rect">
            <a:avLst/>
          </a:prstGeom>
        </p:spPr>
        <p:txBody>
          <a:bodyPr vert="horz" lIns="91440" tIns="45720" rIns="91440" bIns="45720" rtlCol="0" anchor="ctr"/>
          <a:lstStyle>
            <a:lvl1pPr algn="r" eaLnBrk="1" fontAlgn="auto" hangingPunct="1">
              <a:spcBef>
                <a:spcPts val="0"/>
              </a:spcBef>
              <a:spcAft>
                <a:spcPts val="0"/>
              </a:spcAft>
              <a:defRPr sz="1000">
                <a:solidFill>
                  <a:schemeClr val="tx1">
                    <a:tint val="75000"/>
                  </a:schemeClr>
                </a:solidFill>
                <a:latin typeface="+mn-lt"/>
              </a:defRPr>
            </a:lvl1pPr>
          </a:lstStyle>
          <a:p>
            <a:pPr defTabSz="761970">
              <a:defRPr/>
            </a:pPr>
            <a:fld id="{F26B53E5-3C89-4457-B6C0-773A2C6BDC73}" type="slidenum">
              <a:rPr lang="en-US" smtClean="0">
                <a:solidFill>
                  <a:prstClr val="black">
                    <a:tint val="75000"/>
                  </a:prstClr>
                </a:solidFill>
              </a:rPr>
              <a:pPr defTabSz="761970">
                <a:defRPr/>
              </a:pPr>
              <a:t>‹#›</a:t>
            </a:fld>
            <a:endParaRPr lang="en-US">
              <a:solidFill>
                <a:prstClr val="black">
                  <a:tint val="75000"/>
                </a:prstClr>
              </a:solidFill>
            </a:endParaRPr>
          </a:p>
        </p:txBody>
      </p:sp>
      <p:pic>
        <p:nvPicPr>
          <p:cNvPr id="3079" name="Picture 6"/>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10160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8848477"/>
      </p:ext>
    </p:extLst>
  </p:cSld>
  <p:clrMap bg1="lt1" tx1="dk1" bg2="lt2" tx2="dk2" accent1="accent1" accent2="accent2" accent3="accent3" accent4="accent4" accent5="accent5" accent6="accent6" hlink="hlink" folHlink="folHlink"/>
  <p:sldLayoutIdLst>
    <p:sldLayoutId id="2147484885" r:id="rId1"/>
    <p:sldLayoutId id="2147484886" r:id="rId2"/>
    <p:sldLayoutId id="2147484887" r:id="rId3"/>
    <p:sldLayoutId id="2147484888" r:id="rId4"/>
    <p:sldLayoutId id="2147484889" r:id="rId5"/>
    <p:sldLayoutId id="2147484890" r:id="rId6"/>
    <p:sldLayoutId id="2147484891" r:id="rId7"/>
    <p:sldLayoutId id="2147484892" r:id="rId8"/>
    <p:sldLayoutId id="2147484893" r:id="rId9"/>
    <p:sldLayoutId id="2147484894" r:id="rId10"/>
    <p:sldLayoutId id="2147484895" r:id="rId11"/>
  </p:sldLayoutIdLst>
  <p:txStyles>
    <p:titleStyle>
      <a:lvl1pPr algn="l" rtl="0" eaLnBrk="0" fontAlgn="base" hangingPunct="0">
        <a:lnSpc>
          <a:spcPct val="90000"/>
        </a:lnSpc>
        <a:spcBef>
          <a:spcPct val="0"/>
        </a:spcBef>
        <a:spcAft>
          <a:spcPct val="0"/>
        </a:spcAft>
        <a:defRPr sz="3667" kern="1200">
          <a:solidFill>
            <a:schemeClr val="tx1"/>
          </a:solidFill>
          <a:latin typeface="+mj-lt"/>
          <a:ea typeface="+mj-ea"/>
          <a:cs typeface="+mj-cs"/>
        </a:defRPr>
      </a:lvl1pPr>
      <a:lvl2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3667">
          <a:solidFill>
            <a:schemeClr val="tx1"/>
          </a:solidFill>
          <a:latin typeface="Calibri Light" panose="020F0302020204030204" pitchFamily="34" charset="0"/>
        </a:defRPr>
      </a:lvl5pPr>
      <a:lvl6pPr marL="380985" algn="l" rtl="0" fontAlgn="base">
        <a:lnSpc>
          <a:spcPct val="90000"/>
        </a:lnSpc>
        <a:spcBef>
          <a:spcPct val="0"/>
        </a:spcBef>
        <a:spcAft>
          <a:spcPct val="0"/>
        </a:spcAft>
        <a:defRPr sz="3667">
          <a:solidFill>
            <a:schemeClr val="tx1"/>
          </a:solidFill>
          <a:latin typeface="Calibri Light" panose="020F0302020204030204" pitchFamily="34" charset="0"/>
        </a:defRPr>
      </a:lvl6pPr>
      <a:lvl7pPr marL="761970" algn="l" rtl="0" fontAlgn="base">
        <a:lnSpc>
          <a:spcPct val="90000"/>
        </a:lnSpc>
        <a:spcBef>
          <a:spcPct val="0"/>
        </a:spcBef>
        <a:spcAft>
          <a:spcPct val="0"/>
        </a:spcAft>
        <a:defRPr sz="3667">
          <a:solidFill>
            <a:schemeClr val="tx1"/>
          </a:solidFill>
          <a:latin typeface="Calibri Light" panose="020F0302020204030204" pitchFamily="34" charset="0"/>
        </a:defRPr>
      </a:lvl7pPr>
      <a:lvl8pPr marL="1142954" algn="l" rtl="0" fontAlgn="base">
        <a:lnSpc>
          <a:spcPct val="90000"/>
        </a:lnSpc>
        <a:spcBef>
          <a:spcPct val="0"/>
        </a:spcBef>
        <a:spcAft>
          <a:spcPct val="0"/>
        </a:spcAft>
        <a:defRPr sz="3667">
          <a:solidFill>
            <a:schemeClr val="tx1"/>
          </a:solidFill>
          <a:latin typeface="Calibri Light" panose="020F0302020204030204" pitchFamily="34" charset="0"/>
        </a:defRPr>
      </a:lvl8pPr>
      <a:lvl9pPr marL="1523939" algn="l" rtl="0" fontAlgn="base">
        <a:lnSpc>
          <a:spcPct val="90000"/>
        </a:lnSpc>
        <a:spcBef>
          <a:spcPct val="0"/>
        </a:spcBef>
        <a:spcAft>
          <a:spcPct val="0"/>
        </a:spcAft>
        <a:defRPr sz="3667">
          <a:solidFill>
            <a:schemeClr val="tx1"/>
          </a:solidFill>
          <a:latin typeface="Calibri Light" panose="020F0302020204030204" pitchFamily="34" charset="0"/>
        </a:defRPr>
      </a:lvl9pPr>
    </p:titleStyle>
    <p:bodyStyle>
      <a:lvl1pPr marL="190492" indent="-190492" algn="l" rtl="0" eaLnBrk="0" fontAlgn="base" hangingPunct="0">
        <a:lnSpc>
          <a:spcPct val="90000"/>
        </a:lnSpc>
        <a:spcBef>
          <a:spcPts val="833"/>
        </a:spcBef>
        <a:spcAft>
          <a:spcPct val="0"/>
        </a:spcAft>
        <a:buFont typeface="Arial" panose="020B0604020202020204" pitchFamily="34" charset="0"/>
        <a:buChar char="•"/>
        <a:defRPr sz="2333" kern="1200">
          <a:solidFill>
            <a:schemeClr val="tx1"/>
          </a:solidFill>
          <a:latin typeface="+mn-lt"/>
          <a:ea typeface="+mn-ea"/>
          <a:cs typeface="+mn-cs"/>
        </a:defRPr>
      </a:lvl1pPr>
      <a:lvl2pPr marL="571477" indent="-190492" algn="l" rtl="0" eaLnBrk="0" fontAlgn="base" hangingPunct="0">
        <a:lnSpc>
          <a:spcPct val="90000"/>
        </a:lnSpc>
        <a:spcBef>
          <a:spcPts val="417"/>
        </a:spcBef>
        <a:spcAft>
          <a:spcPct val="0"/>
        </a:spcAft>
        <a:buFont typeface="Arial" panose="020B0604020202020204" pitchFamily="34" charset="0"/>
        <a:buChar char="•"/>
        <a:defRPr sz="2000" kern="1200">
          <a:solidFill>
            <a:schemeClr val="tx1"/>
          </a:solidFill>
          <a:latin typeface="+mn-lt"/>
          <a:ea typeface="+mn-ea"/>
          <a:cs typeface="+mn-cs"/>
        </a:defRPr>
      </a:lvl2pPr>
      <a:lvl3pPr marL="952462" indent="-190492" algn="l" rtl="0" eaLnBrk="0" fontAlgn="base" hangingPunct="0">
        <a:lnSpc>
          <a:spcPct val="90000"/>
        </a:lnSpc>
        <a:spcBef>
          <a:spcPts val="417"/>
        </a:spcBef>
        <a:spcAft>
          <a:spcPct val="0"/>
        </a:spcAft>
        <a:buFont typeface="Arial" panose="020B0604020202020204" pitchFamily="34" charset="0"/>
        <a:buChar char="•"/>
        <a:defRPr sz="1667" kern="1200">
          <a:solidFill>
            <a:schemeClr val="tx1"/>
          </a:solidFill>
          <a:latin typeface="+mn-lt"/>
          <a:ea typeface="+mn-ea"/>
          <a:cs typeface="+mn-cs"/>
        </a:defRPr>
      </a:lvl3pPr>
      <a:lvl4pPr marL="1333447" indent="-190492" algn="l" rtl="0" eaLnBrk="0" fontAlgn="base" hangingPunct="0">
        <a:lnSpc>
          <a:spcPct val="90000"/>
        </a:lnSpc>
        <a:spcBef>
          <a:spcPts val="417"/>
        </a:spcBef>
        <a:spcAft>
          <a:spcPct val="0"/>
        </a:spcAft>
        <a:buFont typeface="Arial" panose="020B0604020202020204" pitchFamily="34" charset="0"/>
        <a:buChar char="•"/>
        <a:defRPr kern="1200">
          <a:solidFill>
            <a:schemeClr val="tx1"/>
          </a:solidFill>
          <a:latin typeface="+mn-lt"/>
          <a:ea typeface="+mn-ea"/>
          <a:cs typeface="+mn-cs"/>
        </a:defRPr>
      </a:lvl4pPr>
      <a:lvl5pPr marL="1714431" indent="-190492" algn="l" rtl="0" eaLnBrk="0" fontAlgn="base" hangingPunct="0">
        <a:lnSpc>
          <a:spcPct val="90000"/>
        </a:lnSpc>
        <a:spcBef>
          <a:spcPts val="417"/>
        </a:spcBef>
        <a:spcAft>
          <a:spcPct val="0"/>
        </a:spcAft>
        <a:buFont typeface="Arial" panose="020B0604020202020204" pitchFamily="34" charset="0"/>
        <a:buChar char="•"/>
        <a:defRPr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228866"/>
            <a:ext cx="9144000" cy="952500"/>
          </a:xfrm>
          <a:prstGeom prst="rect">
            <a:avLst/>
          </a:prstGeom>
        </p:spPr>
        <p:txBody>
          <a:bodyPr vert="horz" lIns="59038" tIns="29497" rIns="59038" bIns="29497" rtlCol="0" anchor="ctr">
            <a:normAutofit/>
          </a:bodyPr>
          <a:lstStyle/>
          <a:p>
            <a:r>
              <a:rPr lang="en-US"/>
              <a:t>Click to edit Master title style</a:t>
            </a:r>
          </a:p>
        </p:txBody>
      </p:sp>
      <p:sp>
        <p:nvSpPr>
          <p:cNvPr id="3" name="Text Placeholder 2"/>
          <p:cNvSpPr>
            <a:spLocks noGrp="1"/>
          </p:cNvSpPr>
          <p:nvPr>
            <p:ph type="body" idx="1"/>
          </p:nvPr>
        </p:nvSpPr>
        <p:spPr>
          <a:xfrm>
            <a:off x="508000" y="1333685"/>
            <a:ext cx="9144000" cy="3771636"/>
          </a:xfrm>
          <a:prstGeom prst="rect">
            <a:avLst/>
          </a:prstGeom>
        </p:spPr>
        <p:txBody>
          <a:bodyPr vert="horz" lIns="59038" tIns="29497" rIns="59038" bIns="2949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08002" y="5297172"/>
            <a:ext cx="2370667" cy="304271"/>
          </a:xfrm>
          <a:prstGeom prst="rect">
            <a:avLst/>
          </a:prstGeom>
        </p:spPr>
        <p:txBody>
          <a:bodyPr vert="horz" lIns="59038" tIns="29497" rIns="59038" bIns="29497" rtlCol="0" anchor="ctr"/>
          <a:lstStyle>
            <a:lvl1pPr algn="l">
              <a:defRPr sz="700">
                <a:solidFill>
                  <a:schemeClr val="tx1">
                    <a:tint val="75000"/>
                  </a:schemeClr>
                </a:solidFill>
              </a:defRPr>
            </a:lvl1pPr>
          </a:lstStyle>
          <a:p>
            <a:pPr defTabSz="590231"/>
            <a:fld id="{9EE4CDE7-B72A-4B10-A22A-A0E5CC5FA62A}" type="datetimeFigureOut">
              <a:rPr lang="en-US" smtClean="0">
                <a:solidFill>
                  <a:prstClr val="black">
                    <a:tint val="75000"/>
                  </a:prstClr>
                </a:solidFill>
              </a:rPr>
              <a:pPr defTabSz="590231"/>
              <a:t>2/12/2023</a:t>
            </a:fld>
            <a:endParaRPr lang="en-US">
              <a:solidFill>
                <a:prstClr val="black">
                  <a:tint val="75000"/>
                </a:prstClr>
              </a:solidFill>
            </a:endParaRPr>
          </a:p>
        </p:txBody>
      </p:sp>
      <p:sp>
        <p:nvSpPr>
          <p:cNvPr id="5" name="Footer Placeholder 4"/>
          <p:cNvSpPr>
            <a:spLocks noGrp="1"/>
          </p:cNvSpPr>
          <p:nvPr>
            <p:ph type="ftr" sz="quarter" idx="3"/>
          </p:nvPr>
        </p:nvSpPr>
        <p:spPr>
          <a:xfrm>
            <a:off x="3471335" y="5297172"/>
            <a:ext cx="3217333" cy="304271"/>
          </a:xfrm>
          <a:prstGeom prst="rect">
            <a:avLst/>
          </a:prstGeom>
        </p:spPr>
        <p:txBody>
          <a:bodyPr vert="horz" lIns="59038" tIns="29497" rIns="59038" bIns="29497" rtlCol="0" anchor="ctr"/>
          <a:lstStyle>
            <a:lvl1pPr algn="ctr">
              <a:defRPr sz="700">
                <a:solidFill>
                  <a:schemeClr val="tx1">
                    <a:tint val="75000"/>
                  </a:schemeClr>
                </a:solidFill>
              </a:defRPr>
            </a:lvl1pPr>
          </a:lstStyle>
          <a:p>
            <a:pPr defTabSz="590231"/>
            <a:endParaRPr lang="en-US">
              <a:solidFill>
                <a:prstClr val="black">
                  <a:tint val="75000"/>
                </a:prstClr>
              </a:solidFill>
            </a:endParaRPr>
          </a:p>
        </p:txBody>
      </p:sp>
      <p:sp>
        <p:nvSpPr>
          <p:cNvPr id="6" name="Slide Number Placeholder 5"/>
          <p:cNvSpPr>
            <a:spLocks noGrp="1"/>
          </p:cNvSpPr>
          <p:nvPr>
            <p:ph type="sldNum" sz="quarter" idx="4"/>
          </p:nvPr>
        </p:nvSpPr>
        <p:spPr>
          <a:xfrm>
            <a:off x="7281334" y="5297172"/>
            <a:ext cx="2370667" cy="304271"/>
          </a:xfrm>
          <a:prstGeom prst="rect">
            <a:avLst/>
          </a:prstGeom>
        </p:spPr>
        <p:txBody>
          <a:bodyPr vert="horz" lIns="59038" tIns="29497" rIns="59038" bIns="29497" rtlCol="0" anchor="ctr"/>
          <a:lstStyle>
            <a:lvl1pPr algn="r">
              <a:defRPr sz="700">
                <a:solidFill>
                  <a:schemeClr val="tx1">
                    <a:tint val="75000"/>
                  </a:schemeClr>
                </a:solidFill>
              </a:defRPr>
            </a:lvl1pPr>
          </a:lstStyle>
          <a:p>
            <a:pPr defTabSz="590231"/>
            <a:fld id="{70DFAF00-A641-45DA-8D30-BD8ED5C4C095}" type="slidenum">
              <a:rPr lang="en-US" smtClean="0">
                <a:solidFill>
                  <a:prstClr val="black">
                    <a:tint val="75000"/>
                  </a:prstClr>
                </a:solidFill>
              </a:rPr>
              <a:pPr defTabSz="590231"/>
              <a:t>‹#›</a:t>
            </a:fld>
            <a:endParaRPr lang="en-US">
              <a:solidFill>
                <a:prstClr val="black">
                  <a:tint val="75000"/>
                </a:prstClr>
              </a:solidFill>
            </a:endParaRPr>
          </a:p>
        </p:txBody>
      </p:sp>
    </p:spTree>
    <p:extLst>
      <p:ext uri="{BB962C8B-B14F-4D97-AF65-F5344CB8AC3E}">
        <p14:creationId xmlns:p14="http://schemas.microsoft.com/office/powerpoint/2010/main" val="580514169"/>
      </p:ext>
    </p:extLst>
  </p:cSld>
  <p:clrMap bg1="lt1" tx1="dk1" bg2="lt2" tx2="dk2" accent1="accent1" accent2="accent2" accent3="accent3" accent4="accent4" accent5="accent5" accent6="accent6" hlink="hlink" folHlink="folHlink"/>
  <p:sldLayoutIdLst>
    <p:sldLayoutId id="2147486445" r:id="rId1"/>
    <p:sldLayoutId id="2147486446" r:id="rId2"/>
    <p:sldLayoutId id="2147486447" r:id="rId3"/>
    <p:sldLayoutId id="2147486448" r:id="rId4"/>
    <p:sldLayoutId id="2147486449" r:id="rId5"/>
    <p:sldLayoutId id="2147486450" r:id="rId6"/>
    <p:sldLayoutId id="2147486451" r:id="rId7"/>
    <p:sldLayoutId id="2147486452" r:id="rId8"/>
    <p:sldLayoutId id="2147486453" r:id="rId9"/>
    <p:sldLayoutId id="2147486454" r:id="rId10"/>
    <p:sldLayoutId id="2147486455" r:id="rId11"/>
  </p:sldLayoutIdLst>
  <p:txStyles>
    <p:titleStyle>
      <a:lvl1pPr algn="ctr" defTabSz="590231" rtl="0" eaLnBrk="1" latinLnBrk="0" hangingPunct="1">
        <a:spcBef>
          <a:spcPct val="0"/>
        </a:spcBef>
        <a:buNone/>
        <a:defRPr sz="2900" kern="1200">
          <a:solidFill>
            <a:schemeClr val="tx1"/>
          </a:solidFill>
          <a:latin typeface="+mj-lt"/>
          <a:ea typeface="+mj-ea"/>
          <a:cs typeface="+mj-cs"/>
        </a:defRPr>
      </a:lvl1pPr>
    </p:titleStyle>
    <p:bodyStyle>
      <a:lvl1pPr marL="221383" indent="-221383" algn="l" defTabSz="590231"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479677" indent="-184478" algn="l" defTabSz="590231"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737834" indent="-147593" algn="l" defTabSz="590231"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33000"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4pPr>
      <a:lvl5pPr marL="1328108"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5pPr>
      <a:lvl6pPr marL="1623240"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6pPr>
      <a:lvl7pPr marL="1918373"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7pPr>
      <a:lvl8pPr marL="2213515"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8pPr>
      <a:lvl9pPr marL="2508644" indent="-147593" algn="l" defTabSz="590231" rtl="0" eaLnBrk="1" latinLnBrk="0" hangingPunct="1">
        <a:spcBef>
          <a:spcPct val="20000"/>
        </a:spcBef>
        <a:buFont typeface="Arial" pitchFamily="34" charset="0"/>
        <a:buChar char="•"/>
        <a:defRPr sz="1300" kern="1200">
          <a:solidFill>
            <a:schemeClr val="tx1"/>
          </a:solidFill>
          <a:latin typeface="+mn-lt"/>
          <a:ea typeface="+mn-ea"/>
          <a:cs typeface="+mn-cs"/>
        </a:defRPr>
      </a:lvl9pPr>
    </p:bodyStyle>
    <p:otherStyle>
      <a:defPPr>
        <a:defRPr lang="en-US"/>
      </a:defPPr>
      <a:lvl1pPr marL="0" algn="l" defTabSz="590231" rtl="0" eaLnBrk="1" latinLnBrk="0" hangingPunct="1">
        <a:defRPr sz="1200" kern="1200">
          <a:solidFill>
            <a:schemeClr val="tx1"/>
          </a:solidFill>
          <a:latin typeface="+mn-lt"/>
          <a:ea typeface="+mn-ea"/>
          <a:cs typeface="+mn-cs"/>
        </a:defRPr>
      </a:lvl1pPr>
      <a:lvl2pPr marL="295106" algn="l" defTabSz="590231" rtl="0" eaLnBrk="1" latinLnBrk="0" hangingPunct="1">
        <a:defRPr sz="1200" kern="1200">
          <a:solidFill>
            <a:schemeClr val="tx1"/>
          </a:solidFill>
          <a:latin typeface="+mn-lt"/>
          <a:ea typeface="+mn-ea"/>
          <a:cs typeface="+mn-cs"/>
        </a:defRPr>
      </a:lvl2pPr>
      <a:lvl3pPr marL="590231" algn="l" defTabSz="590231" rtl="0" eaLnBrk="1" latinLnBrk="0" hangingPunct="1">
        <a:defRPr sz="1200" kern="1200">
          <a:solidFill>
            <a:schemeClr val="tx1"/>
          </a:solidFill>
          <a:latin typeface="+mn-lt"/>
          <a:ea typeface="+mn-ea"/>
          <a:cs typeface="+mn-cs"/>
        </a:defRPr>
      </a:lvl3pPr>
      <a:lvl4pPr marL="885406" algn="l" defTabSz="590231" rtl="0" eaLnBrk="1" latinLnBrk="0" hangingPunct="1">
        <a:defRPr sz="1200" kern="1200">
          <a:solidFill>
            <a:schemeClr val="tx1"/>
          </a:solidFill>
          <a:latin typeface="+mn-lt"/>
          <a:ea typeface="+mn-ea"/>
          <a:cs typeface="+mn-cs"/>
        </a:defRPr>
      </a:lvl4pPr>
      <a:lvl5pPr marL="1180528" algn="l" defTabSz="590231" rtl="0" eaLnBrk="1" latinLnBrk="0" hangingPunct="1">
        <a:defRPr sz="1200" kern="1200">
          <a:solidFill>
            <a:schemeClr val="tx1"/>
          </a:solidFill>
          <a:latin typeface="+mn-lt"/>
          <a:ea typeface="+mn-ea"/>
          <a:cs typeface="+mn-cs"/>
        </a:defRPr>
      </a:lvl5pPr>
      <a:lvl6pPr marL="1475685" algn="l" defTabSz="590231" rtl="0" eaLnBrk="1" latinLnBrk="0" hangingPunct="1">
        <a:defRPr sz="1200" kern="1200">
          <a:solidFill>
            <a:schemeClr val="tx1"/>
          </a:solidFill>
          <a:latin typeface="+mn-lt"/>
          <a:ea typeface="+mn-ea"/>
          <a:cs typeface="+mn-cs"/>
        </a:defRPr>
      </a:lvl6pPr>
      <a:lvl7pPr marL="1770814" algn="l" defTabSz="590231" rtl="0" eaLnBrk="1" latinLnBrk="0" hangingPunct="1">
        <a:defRPr sz="1200" kern="1200">
          <a:solidFill>
            <a:schemeClr val="tx1"/>
          </a:solidFill>
          <a:latin typeface="+mn-lt"/>
          <a:ea typeface="+mn-ea"/>
          <a:cs typeface="+mn-cs"/>
        </a:defRPr>
      </a:lvl7pPr>
      <a:lvl8pPr marL="2065957" algn="l" defTabSz="590231" rtl="0" eaLnBrk="1" latinLnBrk="0" hangingPunct="1">
        <a:defRPr sz="1200" kern="1200">
          <a:solidFill>
            <a:schemeClr val="tx1"/>
          </a:solidFill>
          <a:latin typeface="+mn-lt"/>
          <a:ea typeface="+mn-ea"/>
          <a:cs typeface="+mn-cs"/>
        </a:defRPr>
      </a:lvl8pPr>
      <a:lvl9pPr marL="2361091" algn="l" defTabSz="590231"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1.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3.png"/><Relationship Id="rId7" Type="http://schemas.openxmlformats.org/officeDocument/2006/relationships/image" Target="../media/image8.jpeg"/><Relationship Id="rId2" Type="http://schemas.openxmlformats.org/officeDocument/2006/relationships/slideLayout" Target="../slideLayouts/slideLayout29.xml"/><Relationship Id="rId1" Type="http://schemas.openxmlformats.org/officeDocument/2006/relationships/themeOverride" Target="../theme/themeOverride10.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png"/><Relationship Id="rId10" Type="http://schemas.openxmlformats.org/officeDocument/2006/relationships/image" Target="../media/image11.jpeg"/><Relationship Id="rId4" Type="http://schemas.microsoft.com/office/2007/relationships/hdphoto" Target="../media/hdphoto1.wdp"/><Relationship Id="rId9"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2.xml"/><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3.xml"/><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4.xml"/><Relationship Id="rId5" Type="http://schemas.openxmlformats.org/officeDocument/2006/relationships/image" Target="../media/image4.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5.xml"/><Relationship Id="rId5" Type="http://schemas.openxmlformats.org/officeDocument/2006/relationships/image" Target="../media/image4.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6.xml"/><Relationship Id="rId5" Type="http://schemas.openxmlformats.org/officeDocument/2006/relationships/image" Target="../media/image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7.xml"/><Relationship Id="rId5" Type="http://schemas.openxmlformats.org/officeDocument/2006/relationships/image" Target="../media/image4.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8.xml"/><Relationship Id="rId5" Type="http://schemas.openxmlformats.org/officeDocument/2006/relationships/image" Target="../media/image4.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9.xml"/><Relationship Id="rId5" Type="http://schemas.openxmlformats.org/officeDocument/2006/relationships/image" Target="../media/image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8FEC4BE-9F0F-48E6-B05F-69795D3649D3}"/>
              </a:ext>
            </a:extLst>
          </p:cNvPr>
          <p:cNvSpPr txBox="1"/>
          <p:nvPr/>
        </p:nvSpPr>
        <p:spPr>
          <a:xfrm>
            <a:off x="654562" y="4447034"/>
            <a:ext cx="4545074" cy="4867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3527"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uLnTx/>
                <a:uFillTx/>
                <a:latin typeface="AvantGarde Bk BT" pitchFamily="34" charset="0"/>
                <a:ea typeface="+mn-ea"/>
                <a:cs typeface="+mn-cs"/>
              </a:rPr>
              <a:t>1 Corinthians 3:9-10</a:t>
            </a:r>
            <a:endParaRPr kumimoji="0" lang="en-US" sz="2800" b="1" i="0" u="none" strike="noStrike" kern="1200" cap="none" spc="0" normalizeH="0" baseline="0" noProof="0" dirty="0">
              <a:ln>
                <a:noFill/>
              </a:ln>
              <a:solidFill>
                <a:srgbClr val="FFFFFF"/>
              </a:solidFill>
              <a:uLnTx/>
              <a:uFillTx/>
              <a:latin typeface="AvantGarde Bk BT" pitchFamily="34" charset="0"/>
              <a:ea typeface="+mn-ea"/>
              <a:cs typeface="+mn-cs"/>
            </a:endParaRPr>
          </a:p>
        </p:txBody>
      </p:sp>
      <p:sp>
        <p:nvSpPr>
          <p:cNvPr id="23" name="TextBox 22">
            <a:extLst>
              <a:ext uri="{FF2B5EF4-FFF2-40B4-BE49-F238E27FC236}">
                <a16:creationId xmlns:a16="http://schemas.microsoft.com/office/drawing/2014/main" id="{46E81A4A-FA5B-4644-9F1B-84CB50C9955A}"/>
              </a:ext>
            </a:extLst>
          </p:cNvPr>
          <p:cNvSpPr txBox="1"/>
          <p:nvPr/>
        </p:nvSpPr>
        <p:spPr>
          <a:xfrm>
            <a:off x="654562" y="781174"/>
            <a:ext cx="9336105" cy="33798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For we are God's fellow workers. You are God's field, God's building. According to the grace of God given to me, like a skilled master builder I laid a foundation, and someone else is building upon it. Let each one take care how he builds upon it. </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320" y="4161066"/>
            <a:ext cx="2888573" cy="1143908"/>
          </a:xfrm>
          <a:prstGeom prst="rect">
            <a:avLst/>
          </a:prstGeom>
        </p:spPr>
      </p:pic>
    </p:spTree>
    <p:extLst>
      <p:ext uri="{BB962C8B-B14F-4D97-AF65-F5344CB8AC3E}">
        <p14:creationId xmlns:p14="http://schemas.microsoft.com/office/powerpoint/2010/main" val="1743907106"/>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CE1A3C-9A72-4249-9A01-6C69FB698C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8312" y="2584590"/>
            <a:ext cx="2144889" cy="849401"/>
          </a:xfrm>
          <a:prstGeom prst="rect">
            <a:avLst/>
          </a:prstGeom>
        </p:spPr>
      </p:pic>
      <p:pic>
        <p:nvPicPr>
          <p:cNvPr id="3" name="Picture 2" descr="A picture containing person, marketplace, people, shop&#10;&#10;Description automatically generated">
            <a:extLst>
              <a:ext uri="{FF2B5EF4-FFF2-40B4-BE49-F238E27FC236}">
                <a16:creationId xmlns:a16="http://schemas.microsoft.com/office/drawing/2014/main" id="{2BFB7A03-3703-E254-B062-591C1F703C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0517" y="174677"/>
            <a:ext cx="3215658" cy="2599267"/>
          </a:xfrm>
          <a:prstGeom prst="rect">
            <a:avLst/>
          </a:prstGeom>
        </p:spPr>
      </p:pic>
      <p:pic>
        <p:nvPicPr>
          <p:cNvPr id="10" name="Picture 9" descr="A person and a child posing for a picture&#10;&#10;Description automatically generated with low confidence">
            <a:extLst>
              <a:ext uri="{FF2B5EF4-FFF2-40B4-BE49-F238E27FC236}">
                <a16:creationId xmlns:a16="http://schemas.microsoft.com/office/drawing/2014/main" id="{53CEFD2B-8C70-22A3-3FC1-C409319641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556" t="13235" r="27778" b="22370"/>
          <a:stretch/>
        </p:blipFill>
        <p:spPr>
          <a:xfrm>
            <a:off x="217846" y="3009291"/>
            <a:ext cx="2702918" cy="2599267"/>
          </a:xfrm>
          <a:prstGeom prst="rect">
            <a:avLst/>
          </a:prstGeom>
        </p:spPr>
      </p:pic>
      <p:pic>
        <p:nvPicPr>
          <p:cNvPr id="12" name="Picture 11" descr="A picture containing person, outdoor, ground, smiling&#10;&#10;Description automatically generated">
            <a:extLst>
              <a:ext uri="{FF2B5EF4-FFF2-40B4-BE49-F238E27FC236}">
                <a16:creationId xmlns:a16="http://schemas.microsoft.com/office/drawing/2014/main" id="{7C7BBA03-590B-6AE7-FB3B-296CDB51142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2963" t="1581" r="19926" b="19012"/>
          <a:stretch/>
        </p:blipFill>
        <p:spPr>
          <a:xfrm>
            <a:off x="7176567" y="3099351"/>
            <a:ext cx="2765587" cy="2454230"/>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F85565A5-A48B-BED6-C239-5581CF96B01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5747"/>
          <a:stretch/>
        </p:blipFill>
        <p:spPr>
          <a:xfrm rot="5400000">
            <a:off x="3783079" y="301438"/>
            <a:ext cx="2308392" cy="2054870"/>
          </a:xfrm>
          <a:prstGeom prst="rect">
            <a:avLst/>
          </a:prstGeom>
        </p:spPr>
      </p:pic>
      <p:pic>
        <p:nvPicPr>
          <p:cNvPr id="1026" name="Picture 2" descr="Kairos Prayer Warriors – Kairos Christian Youth Camp">
            <a:extLst>
              <a:ext uri="{FF2B5EF4-FFF2-40B4-BE49-F238E27FC236}">
                <a16:creationId xmlns:a16="http://schemas.microsoft.com/office/drawing/2014/main" id="{DB28A82D-6209-689D-3531-E2EF69F7E20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78376" y="174677"/>
            <a:ext cx="3648016" cy="27324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smoking a cigarette&#10;&#10;Description automatically generated with medium confidence">
            <a:extLst>
              <a:ext uri="{FF2B5EF4-FFF2-40B4-BE49-F238E27FC236}">
                <a16:creationId xmlns:a16="http://schemas.microsoft.com/office/drawing/2014/main" id="{FB88D1F2-0A56-2C28-3E3D-91CCA3873C1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22335"/>
          <a:stretch/>
        </p:blipFill>
        <p:spPr>
          <a:xfrm>
            <a:off x="3576612" y="3668674"/>
            <a:ext cx="2801764" cy="1884907"/>
          </a:xfrm>
          <a:prstGeom prst="rect">
            <a:avLst/>
          </a:prstGeom>
        </p:spPr>
      </p:pic>
    </p:spTree>
    <p:extLst>
      <p:ext uri="{BB962C8B-B14F-4D97-AF65-F5344CB8AC3E}">
        <p14:creationId xmlns:p14="http://schemas.microsoft.com/office/powerpoint/2010/main" val="4224948308"/>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46E81A4A-FA5B-4644-9F1B-84CB50C9955A}"/>
              </a:ext>
            </a:extLst>
          </p:cNvPr>
          <p:cNvSpPr txBox="1"/>
          <p:nvPr/>
        </p:nvSpPr>
        <p:spPr>
          <a:xfrm>
            <a:off x="1286741" y="532818"/>
            <a:ext cx="4843126" cy="1163900"/>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ctr"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GOD’S FELLOW WORKER</a:t>
            </a:r>
          </a:p>
          <a:p>
            <a:pPr marL="0" marR="0" lvl="0" indent="0" algn="ctr"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JOB DESCRIPTION</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320" y="4161066"/>
            <a:ext cx="2888573" cy="1143908"/>
          </a:xfrm>
          <a:prstGeom prst="rect">
            <a:avLst/>
          </a:prstGeom>
        </p:spPr>
      </p:pic>
      <p:sp>
        <p:nvSpPr>
          <p:cNvPr id="2" name="TextBox 1">
            <a:extLst>
              <a:ext uri="{FF2B5EF4-FFF2-40B4-BE49-F238E27FC236}">
                <a16:creationId xmlns:a16="http://schemas.microsoft.com/office/drawing/2014/main" id="{4264C6FC-112F-C87D-C1E0-DD8847EFF7EB}"/>
              </a:ext>
            </a:extLst>
          </p:cNvPr>
          <p:cNvSpPr txBox="1"/>
          <p:nvPr/>
        </p:nvSpPr>
        <p:spPr>
          <a:xfrm>
            <a:off x="1286741" y="1907126"/>
            <a:ext cx="5994594" cy="2825894"/>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3600" dirty="0">
                <a:solidFill>
                  <a:srgbClr val="FFFFFF"/>
                </a:solidFill>
                <a:latin typeface="AvantGarde Bk BT" pitchFamily="34" charset="0"/>
                <a:cs typeface="Arial" pitchFamily="34" charset="0"/>
              </a:rPr>
              <a:t>The “What” of the job</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How the job is accomplished</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3600" dirty="0">
                <a:solidFill>
                  <a:srgbClr val="FFFFFF"/>
                </a:solidFill>
                <a:latin typeface="AvantGarde Bk BT" pitchFamily="34" charset="0"/>
                <a:cs typeface="Arial" pitchFamily="34" charset="0"/>
              </a:rPr>
              <a:t>Continuing education</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Work environment</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Benefits</a:t>
            </a:r>
          </a:p>
        </p:txBody>
      </p:sp>
    </p:spTree>
    <p:extLst>
      <p:ext uri="{BB962C8B-B14F-4D97-AF65-F5344CB8AC3E}">
        <p14:creationId xmlns:p14="http://schemas.microsoft.com/office/powerpoint/2010/main" val="391929816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8FEC4BE-9F0F-48E6-B05F-69795D3649D3}"/>
              </a:ext>
            </a:extLst>
          </p:cNvPr>
          <p:cNvSpPr txBox="1"/>
          <p:nvPr/>
        </p:nvSpPr>
        <p:spPr>
          <a:xfrm>
            <a:off x="654562" y="4447034"/>
            <a:ext cx="4545074" cy="4867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3527"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uLnTx/>
                <a:uFillTx/>
                <a:latin typeface="AvantGarde Bk BT" pitchFamily="34" charset="0"/>
                <a:ea typeface="+mn-ea"/>
                <a:cs typeface="+mn-cs"/>
              </a:rPr>
              <a:t>Matthew 28:18-20</a:t>
            </a:r>
            <a:endParaRPr kumimoji="0" lang="en-US" sz="2800" b="1" i="0" u="none" strike="noStrike" kern="1200" cap="none" spc="0" normalizeH="0" baseline="0" noProof="0" dirty="0">
              <a:ln>
                <a:noFill/>
              </a:ln>
              <a:solidFill>
                <a:srgbClr val="FFFFFF"/>
              </a:solidFill>
              <a:uLnTx/>
              <a:uFillTx/>
              <a:latin typeface="AvantGarde Bk BT" pitchFamily="34" charset="0"/>
              <a:ea typeface="+mn-ea"/>
              <a:cs typeface="+mn-cs"/>
            </a:endParaRPr>
          </a:p>
        </p:txBody>
      </p:sp>
      <p:sp>
        <p:nvSpPr>
          <p:cNvPr id="23" name="TextBox 22">
            <a:extLst>
              <a:ext uri="{FF2B5EF4-FFF2-40B4-BE49-F238E27FC236}">
                <a16:creationId xmlns:a16="http://schemas.microsoft.com/office/drawing/2014/main" id="{46E81A4A-FA5B-4644-9F1B-84CB50C9955A}"/>
              </a:ext>
            </a:extLst>
          </p:cNvPr>
          <p:cNvSpPr txBox="1"/>
          <p:nvPr/>
        </p:nvSpPr>
        <p:spPr>
          <a:xfrm>
            <a:off x="654562" y="930172"/>
            <a:ext cx="8771660" cy="35030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And Jesus came and said to them, “All authority in heaven and on earth has been given to me. Go therefore and make disciples of all nations, baptizing them in the name of the Father and of the Son and of the Holy Spirit, teaching them to observe all that I have commanded you. And behold, I am with you always, to the end of the age.”</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92027" y="4572000"/>
            <a:ext cx="2161766" cy="856084"/>
          </a:xfrm>
          <a:prstGeom prst="rect">
            <a:avLst/>
          </a:prstGeom>
        </p:spPr>
      </p:pic>
      <p:sp>
        <p:nvSpPr>
          <p:cNvPr id="2" name="TextBox 1">
            <a:extLst>
              <a:ext uri="{FF2B5EF4-FFF2-40B4-BE49-F238E27FC236}">
                <a16:creationId xmlns:a16="http://schemas.microsoft.com/office/drawing/2014/main" id="{5DF2BD23-125C-8CB2-AC59-352277B0F56D}"/>
              </a:ext>
            </a:extLst>
          </p:cNvPr>
          <p:cNvSpPr txBox="1"/>
          <p:nvPr/>
        </p:nvSpPr>
        <p:spPr>
          <a:xfrm>
            <a:off x="654562" y="313365"/>
            <a:ext cx="5994594"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THE “WHAT” OF THE JOB</a:t>
            </a:r>
          </a:p>
        </p:txBody>
      </p:sp>
    </p:spTree>
    <p:extLst>
      <p:ext uri="{BB962C8B-B14F-4D97-AF65-F5344CB8AC3E}">
        <p14:creationId xmlns:p14="http://schemas.microsoft.com/office/powerpoint/2010/main" val="1234652125"/>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8FEC4BE-9F0F-48E6-B05F-69795D3649D3}"/>
              </a:ext>
            </a:extLst>
          </p:cNvPr>
          <p:cNvSpPr txBox="1"/>
          <p:nvPr/>
        </p:nvSpPr>
        <p:spPr>
          <a:xfrm>
            <a:off x="1388340" y="3826145"/>
            <a:ext cx="4545074" cy="4867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3527"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uLnTx/>
                <a:uFillTx/>
                <a:latin typeface="AvantGarde Bk BT" pitchFamily="34" charset="0"/>
                <a:ea typeface="+mn-ea"/>
                <a:cs typeface="+mn-cs"/>
              </a:rPr>
              <a:t>1 Corinthians 15:58b</a:t>
            </a:r>
          </a:p>
        </p:txBody>
      </p:sp>
      <p:sp>
        <p:nvSpPr>
          <p:cNvPr id="23" name="TextBox 22">
            <a:extLst>
              <a:ext uri="{FF2B5EF4-FFF2-40B4-BE49-F238E27FC236}">
                <a16:creationId xmlns:a16="http://schemas.microsoft.com/office/drawing/2014/main" id="{46E81A4A-FA5B-4644-9F1B-84CB50C9955A}"/>
              </a:ext>
            </a:extLst>
          </p:cNvPr>
          <p:cNvSpPr txBox="1"/>
          <p:nvPr/>
        </p:nvSpPr>
        <p:spPr>
          <a:xfrm>
            <a:off x="1286741" y="961796"/>
            <a:ext cx="5994594" cy="2271896"/>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Be steadfast, immovable, always abounding in the work of the Lord, knowing that in the Lord your labor is not in vain.</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320" y="4161066"/>
            <a:ext cx="2888573" cy="1143908"/>
          </a:xfrm>
          <a:prstGeom prst="rect">
            <a:avLst/>
          </a:prstGeom>
        </p:spPr>
      </p:pic>
    </p:spTree>
    <p:extLst>
      <p:ext uri="{BB962C8B-B14F-4D97-AF65-F5344CB8AC3E}">
        <p14:creationId xmlns:p14="http://schemas.microsoft.com/office/powerpoint/2010/main" val="192762634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46E81A4A-FA5B-4644-9F1B-84CB50C9955A}"/>
              </a:ext>
            </a:extLst>
          </p:cNvPr>
          <p:cNvSpPr txBox="1"/>
          <p:nvPr/>
        </p:nvSpPr>
        <p:spPr>
          <a:xfrm>
            <a:off x="520107" y="410026"/>
            <a:ext cx="9200638" cy="3718446"/>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R="0" lvl="0" algn="l" defTabSz="552605" rtl="0" eaLnBrk="1" fontAlgn="base" latinLnBrk="0" hangingPunct="1">
              <a:lnSpc>
                <a:spcPct val="100000"/>
              </a:lnSpc>
              <a:spcBef>
                <a:spcPct val="0"/>
              </a:spcBef>
              <a:spcAft>
                <a:spcPct val="0"/>
              </a:spcAft>
              <a:buClrTx/>
              <a:buSzTx/>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HOW THE JOB IS ACCOMPLISHED</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Bear one another’s burdens (Gal. 6:2)</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Have trusting faith like a little child (Mat. 18:3)</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I desire mercy and not sacrifice (Mat. 9:13)</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Do justice, love kindness, walk humbly (Mic. 6:8)</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You must be a servant of all (Mat. 23:11)</a:t>
            </a:r>
          </a:p>
          <a:p>
            <a:pPr marL="571500" marR="0" lvl="0" indent="-571500" algn="l" defTabSz="552605"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Love God. Love others. (Mat. 22:39)</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320" y="4161066"/>
            <a:ext cx="2888573" cy="1143908"/>
          </a:xfrm>
          <a:prstGeom prst="rect">
            <a:avLst/>
          </a:prstGeom>
        </p:spPr>
      </p:pic>
    </p:spTree>
    <p:extLst>
      <p:ext uri="{BB962C8B-B14F-4D97-AF65-F5344CB8AC3E}">
        <p14:creationId xmlns:p14="http://schemas.microsoft.com/office/powerpoint/2010/main" val="235684667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8FEC4BE-9F0F-48E6-B05F-69795D3649D3}"/>
              </a:ext>
            </a:extLst>
          </p:cNvPr>
          <p:cNvSpPr txBox="1"/>
          <p:nvPr/>
        </p:nvSpPr>
        <p:spPr>
          <a:xfrm>
            <a:off x="2076966" y="3943210"/>
            <a:ext cx="4545074" cy="4867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3527"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uLnTx/>
                <a:uFillTx/>
                <a:latin typeface="AvantGarde Bk BT" pitchFamily="34" charset="0"/>
                <a:ea typeface="+mn-ea"/>
                <a:cs typeface="+mn-cs"/>
              </a:rPr>
              <a:t>1 Corinthians 15:58b</a:t>
            </a:r>
          </a:p>
        </p:txBody>
      </p:sp>
      <p:sp>
        <p:nvSpPr>
          <p:cNvPr id="23" name="TextBox 22">
            <a:extLst>
              <a:ext uri="{FF2B5EF4-FFF2-40B4-BE49-F238E27FC236}">
                <a16:creationId xmlns:a16="http://schemas.microsoft.com/office/drawing/2014/main" id="{46E81A4A-FA5B-4644-9F1B-84CB50C9955A}"/>
              </a:ext>
            </a:extLst>
          </p:cNvPr>
          <p:cNvSpPr txBox="1"/>
          <p:nvPr/>
        </p:nvSpPr>
        <p:spPr>
          <a:xfrm>
            <a:off x="2076966" y="2779310"/>
            <a:ext cx="5994594" cy="1163900"/>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Know that in the Lord your labor is not in vain.</a:t>
            </a:r>
          </a:p>
        </p:txBody>
      </p:sp>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320" y="4161066"/>
            <a:ext cx="2888573" cy="1143908"/>
          </a:xfrm>
          <a:prstGeom prst="rect">
            <a:avLst/>
          </a:prstGeom>
        </p:spPr>
      </p:pic>
      <p:sp>
        <p:nvSpPr>
          <p:cNvPr id="2" name="TextBox 1">
            <a:extLst>
              <a:ext uri="{FF2B5EF4-FFF2-40B4-BE49-F238E27FC236}">
                <a16:creationId xmlns:a16="http://schemas.microsoft.com/office/drawing/2014/main" id="{266CCEDE-FAD3-BFEA-95E6-F3B3E956C2AF}"/>
              </a:ext>
            </a:extLst>
          </p:cNvPr>
          <p:cNvSpPr txBox="1"/>
          <p:nvPr/>
        </p:nvSpPr>
        <p:spPr>
          <a:xfrm>
            <a:off x="959362" y="1441951"/>
            <a:ext cx="5994594"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“I am with you always.”</a:t>
            </a:r>
          </a:p>
        </p:txBody>
      </p:sp>
      <p:sp>
        <p:nvSpPr>
          <p:cNvPr id="3" name="TextBox 2">
            <a:extLst>
              <a:ext uri="{FF2B5EF4-FFF2-40B4-BE49-F238E27FC236}">
                <a16:creationId xmlns:a16="http://schemas.microsoft.com/office/drawing/2014/main" id="{89A4FC23-D3FA-65B2-31E7-EB0DE2B08675}"/>
              </a:ext>
            </a:extLst>
          </p:cNvPr>
          <p:cNvSpPr txBox="1"/>
          <p:nvPr/>
        </p:nvSpPr>
        <p:spPr>
          <a:xfrm>
            <a:off x="959362" y="1982763"/>
            <a:ext cx="4545074" cy="48679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3527"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uLnTx/>
                <a:uFillTx/>
                <a:latin typeface="AvantGarde Bk BT" pitchFamily="34" charset="0"/>
                <a:ea typeface="+mn-ea"/>
                <a:cs typeface="+mn-cs"/>
              </a:rPr>
              <a:t>Matthew 28:20</a:t>
            </a:r>
          </a:p>
        </p:txBody>
      </p:sp>
      <p:sp>
        <p:nvSpPr>
          <p:cNvPr id="4" name="TextBox 3">
            <a:extLst>
              <a:ext uri="{FF2B5EF4-FFF2-40B4-BE49-F238E27FC236}">
                <a16:creationId xmlns:a16="http://schemas.microsoft.com/office/drawing/2014/main" id="{3A5C850A-DB47-8A82-AAAC-07BA32CB442A}"/>
              </a:ext>
            </a:extLst>
          </p:cNvPr>
          <p:cNvSpPr txBox="1"/>
          <p:nvPr/>
        </p:nvSpPr>
        <p:spPr>
          <a:xfrm>
            <a:off x="621707" y="602033"/>
            <a:ext cx="7878825"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lang="en-US" sz="3600" dirty="0">
                <a:solidFill>
                  <a:srgbClr val="FFFFFF"/>
                </a:solidFill>
                <a:latin typeface="AvantGarde Bk BT" pitchFamily="34" charset="0"/>
                <a:cs typeface="Arial" pitchFamily="34" charset="0"/>
              </a:rPr>
              <a:t>THE PROMISES WITH THE “HOW”</a:t>
            </a:r>
            <a:endPar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p:txBody>
      </p:sp>
    </p:spTree>
    <p:extLst>
      <p:ext uri="{BB962C8B-B14F-4D97-AF65-F5344CB8AC3E}">
        <p14:creationId xmlns:p14="http://schemas.microsoft.com/office/powerpoint/2010/main" val="115807100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9053" y="413155"/>
            <a:ext cx="2888573" cy="1143908"/>
          </a:xfrm>
          <a:prstGeom prst="rect">
            <a:avLst/>
          </a:prstGeom>
        </p:spPr>
      </p:pic>
      <p:sp>
        <p:nvSpPr>
          <p:cNvPr id="2" name="TextBox 1">
            <a:extLst>
              <a:ext uri="{FF2B5EF4-FFF2-40B4-BE49-F238E27FC236}">
                <a16:creationId xmlns:a16="http://schemas.microsoft.com/office/drawing/2014/main" id="{266CCEDE-FAD3-BFEA-95E6-F3B3E956C2AF}"/>
              </a:ext>
            </a:extLst>
          </p:cNvPr>
          <p:cNvSpPr txBox="1"/>
          <p:nvPr/>
        </p:nvSpPr>
        <p:spPr>
          <a:xfrm>
            <a:off x="621708" y="1374512"/>
            <a:ext cx="8612604" cy="4087778"/>
          </a:xfrm>
          <a:prstGeom prst="rect">
            <a:avLst/>
          </a:prstGeom>
          <a:noFill/>
          <a:effectLst>
            <a:outerShdw blurRad="50800" dist="50800" dir="5400000" algn="ctr" rotWithShape="0">
              <a:schemeClr val="tx1"/>
            </a:outerShdw>
          </a:effectLst>
        </p:spPr>
        <p:txBody>
          <a:bodyPr wrap="square" lIns="55385" tIns="27682" rIns="55385" bIns="27682">
            <a:spAutoFit/>
          </a:bodyPr>
          <a:lstStyle/>
          <a:p>
            <a:pPr defTabSz="552605" fontAlgn="base">
              <a:spcBef>
                <a:spcPct val="0"/>
              </a:spcBef>
              <a:spcAft>
                <a:spcPct val="0"/>
              </a:spcAft>
              <a:defRPr/>
            </a:pPr>
            <a:r>
              <a:rPr kumimoji="0" lang="en-US" sz="3200" b="0" i="0" u="sng" strike="noStrike" kern="1200" cap="none" spc="0" normalizeH="0" baseline="0" noProof="0" dirty="0">
                <a:ln>
                  <a:noFill/>
                </a:ln>
                <a:solidFill>
                  <a:srgbClr val="FFFFFF"/>
                </a:solidFill>
                <a:uLnTx/>
                <a:uFillTx/>
                <a:latin typeface="AvantGarde Bk BT" pitchFamily="34" charset="0"/>
                <a:ea typeface="+mn-ea"/>
                <a:cs typeface="Arial" pitchFamily="34" charset="0"/>
              </a:rPr>
              <a:t>Pray</a:t>
            </a: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 without ceasing. (1 Thess. 5:17)</a:t>
            </a:r>
          </a:p>
          <a:p>
            <a:pPr marL="0" marR="0" lvl="0" indent="0" algn="l" defTabSz="55260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a:p>
            <a:pPr marL="0" marR="0" lvl="0" indent="0" algn="l" defTabSz="552605" rtl="0" eaLnBrk="1" fontAlgn="base" latinLnBrk="0" hangingPunct="1">
              <a:lnSpc>
                <a:spcPct val="100000"/>
              </a:lnSpc>
              <a:spcBef>
                <a:spcPct val="0"/>
              </a:spcBef>
              <a:spcAft>
                <a:spcPct val="0"/>
              </a:spcAft>
              <a:buClrTx/>
              <a:buSzTx/>
              <a:buFontTx/>
              <a:buNone/>
              <a:tabLst/>
              <a:defRPr/>
            </a:pPr>
            <a:r>
              <a:rPr lang="en-US" sz="3200" dirty="0">
                <a:solidFill>
                  <a:srgbClr val="FFFFFF"/>
                </a:solidFill>
                <a:latin typeface="AvantGarde Bk BT" pitchFamily="34" charset="0"/>
                <a:cs typeface="Arial" pitchFamily="34" charset="0"/>
              </a:rPr>
              <a:t>E</a:t>
            </a:r>
            <a:r>
              <a:rPr kumimoji="0" lang="en-US" sz="3200" b="0" i="0" u="sng" strike="noStrike" kern="1200" cap="none" spc="0" normalizeH="0" baseline="0" noProof="0" dirty="0" err="1">
                <a:ln>
                  <a:noFill/>
                </a:ln>
                <a:solidFill>
                  <a:srgbClr val="FFFFFF"/>
                </a:solidFill>
                <a:uLnTx/>
                <a:uFillTx/>
                <a:latin typeface="AvantGarde Bk BT" pitchFamily="34" charset="0"/>
                <a:ea typeface="+mn-ea"/>
                <a:cs typeface="Arial" pitchFamily="34" charset="0"/>
              </a:rPr>
              <a:t>ncourage</a:t>
            </a: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 one another and </a:t>
            </a:r>
            <a:r>
              <a:rPr kumimoji="0" lang="en-US" sz="3200" b="0" i="0" u="sng" strike="noStrike" kern="1200" cap="none" spc="0" normalizeH="0" baseline="0" noProof="0" dirty="0">
                <a:ln>
                  <a:noFill/>
                </a:ln>
                <a:solidFill>
                  <a:srgbClr val="FFFFFF"/>
                </a:solidFill>
                <a:uLnTx/>
                <a:uFillTx/>
                <a:latin typeface="AvantGarde Bk BT" pitchFamily="34" charset="0"/>
                <a:ea typeface="+mn-ea"/>
                <a:cs typeface="Arial" pitchFamily="34" charset="0"/>
              </a:rPr>
              <a:t>build each other up</a:t>
            </a:r>
            <a:r>
              <a:rPr kumimoji="0" lang="en-US" sz="3200" b="0" i="0" strike="noStrike" kern="1200" cap="none" spc="0" normalizeH="0" baseline="0" noProof="0" dirty="0">
                <a:ln>
                  <a:noFill/>
                </a:ln>
                <a:solidFill>
                  <a:srgbClr val="FFFFFF"/>
                </a:solidFill>
                <a:uLnTx/>
                <a:uFillTx/>
                <a:latin typeface="AvantGarde Bk BT" pitchFamily="34" charset="0"/>
                <a:ea typeface="+mn-ea"/>
                <a:cs typeface="Arial" pitchFamily="34" charset="0"/>
              </a:rPr>
              <a:t>.</a:t>
            </a:r>
          </a:p>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(1 Thess. 5:11a) </a:t>
            </a:r>
          </a:p>
          <a:p>
            <a:pPr marL="0" marR="0" lvl="0" indent="0" algn="l" defTabSz="55260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Walk in a manner worthy of the Lord, fully pleasing to Him: bearing fruit in every good work and </a:t>
            </a:r>
            <a:r>
              <a:rPr kumimoji="0" lang="en-US" sz="3200" b="0" i="0" u="sng" strike="noStrike" kern="1200" cap="none" spc="0" normalizeH="0" baseline="0" noProof="0" dirty="0">
                <a:ln>
                  <a:noFill/>
                </a:ln>
                <a:solidFill>
                  <a:srgbClr val="FFFFFF"/>
                </a:solidFill>
                <a:uLnTx/>
                <a:uFillTx/>
                <a:latin typeface="AvantGarde Bk BT" pitchFamily="34" charset="0"/>
                <a:ea typeface="+mn-ea"/>
                <a:cs typeface="Arial" pitchFamily="34" charset="0"/>
              </a:rPr>
              <a:t>increasing in the knowledge of God</a:t>
            </a: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a:t>
            </a:r>
          </a:p>
          <a:p>
            <a:pPr defTabSz="552605" fontAlgn="base">
              <a:spcBef>
                <a:spcPct val="0"/>
              </a:spcBef>
              <a:spcAft>
                <a:spcPct val="0"/>
              </a:spcAft>
              <a:defRPr/>
            </a:pPr>
            <a:r>
              <a:rPr lang="en-US" sz="3200" dirty="0">
                <a:solidFill>
                  <a:srgbClr val="FFFFFF"/>
                </a:solidFill>
                <a:latin typeface="AvantGarde Bk BT" pitchFamily="34" charset="0"/>
                <a:cs typeface="Arial" pitchFamily="34" charset="0"/>
              </a:rPr>
              <a:t>(</a:t>
            </a:r>
            <a:r>
              <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Colossians 1:10</a:t>
            </a:r>
            <a:r>
              <a:rPr lang="en-US" sz="3200" dirty="0">
                <a:solidFill>
                  <a:srgbClr val="FFFFFF"/>
                </a:solidFill>
                <a:latin typeface="AvantGarde Bk BT" pitchFamily="34" charset="0"/>
                <a:cs typeface="Arial" pitchFamily="34" charset="0"/>
              </a:rPr>
              <a:t>)</a:t>
            </a:r>
            <a:endParaRPr kumimoji="0" lang="en-US" sz="32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p:txBody>
      </p:sp>
      <p:sp>
        <p:nvSpPr>
          <p:cNvPr id="4" name="TextBox 3">
            <a:extLst>
              <a:ext uri="{FF2B5EF4-FFF2-40B4-BE49-F238E27FC236}">
                <a16:creationId xmlns:a16="http://schemas.microsoft.com/office/drawing/2014/main" id="{8F5D29CB-537E-FC17-837C-4F03314AC171}"/>
              </a:ext>
            </a:extLst>
          </p:cNvPr>
          <p:cNvSpPr txBox="1"/>
          <p:nvPr/>
        </p:nvSpPr>
        <p:spPr>
          <a:xfrm>
            <a:off x="621708" y="602033"/>
            <a:ext cx="5994594"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rPr>
              <a:t>CONTINUING EDUCATION</a:t>
            </a:r>
          </a:p>
        </p:txBody>
      </p:sp>
    </p:spTree>
    <p:extLst>
      <p:ext uri="{BB962C8B-B14F-4D97-AF65-F5344CB8AC3E}">
        <p14:creationId xmlns:p14="http://schemas.microsoft.com/office/powerpoint/2010/main" val="3453963694"/>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6787" y="4172355"/>
            <a:ext cx="2888573" cy="1143908"/>
          </a:xfrm>
          <a:prstGeom prst="rect">
            <a:avLst/>
          </a:prstGeom>
        </p:spPr>
      </p:pic>
      <p:sp>
        <p:nvSpPr>
          <p:cNvPr id="2" name="TextBox 1">
            <a:extLst>
              <a:ext uri="{FF2B5EF4-FFF2-40B4-BE49-F238E27FC236}">
                <a16:creationId xmlns:a16="http://schemas.microsoft.com/office/drawing/2014/main" id="{266CCEDE-FAD3-BFEA-95E6-F3B3E956C2AF}"/>
              </a:ext>
            </a:extLst>
          </p:cNvPr>
          <p:cNvSpPr txBox="1"/>
          <p:nvPr/>
        </p:nvSpPr>
        <p:spPr>
          <a:xfrm>
            <a:off x="621708" y="1241307"/>
            <a:ext cx="7449848" cy="3810779"/>
          </a:xfrm>
          <a:prstGeom prst="rect">
            <a:avLst/>
          </a:prstGeom>
          <a:noFill/>
          <a:effectLst>
            <a:outerShdw blurRad="50800" dist="50800" dir="5400000" algn="ctr" rotWithShape="0">
              <a:schemeClr val="tx1"/>
            </a:outerShdw>
          </a:effectLst>
        </p:spPr>
        <p:txBody>
          <a:bodyPr wrap="square" lIns="55385" tIns="27682" rIns="55385" bIns="27682">
            <a:spAutoFit/>
          </a:bodyPr>
          <a:lstStyle/>
          <a:p>
            <a:pPr defTabSz="552605" fontAlgn="base">
              <a:spcBef>
                <a:spcPct val="0"/>
              </a:spcBef>
              <a:spcAft>
                <a:spcPct val="0"/>
              </a:spcAft>
              <a:defRPr/>
            </a:pPr>
            <a:r>
              <a:rPr kumimoji="0" lang="en-US" sz="3200" b="0" i="0" strike="noStrike" kern="1200" cap="none" spc="0" normalizeH="0" baseline="0" noProof="0" dirty="0">
                <a:ln>
                  <a:noFill/>
                </a:ln>
                <a:solidFill>
                  <a:srgbClr val="FFFFFF"/>
                </a:solidFill>
                <a:uLnTx/>
                <a:uFillTx/>
                <a:latin typeface="AvantGarde Bk BT" pitchFamily="34" charset="0"/>
                <a:ea typeface="+mn-ea"/>
                <a:cs typeface="Arial" pitchFamily="34" charset="0"/>
              </a:rPr>
              <a:t>“You will be hated by everyone because of me, but the one who stands firm to the end will be saved.” (Matthew 10:22)</a:t>
            </a:r>
          </a:p>
          <a:p>
            <a:pPr defTabSz="552605" fontAlgn="base">
              <a:spcBef>
                <a:spcPct val="0"/>
              </a:spcBef>
              <a:spcAft>
                <a:spcPct val="0"/>
              </a:spcAft>
              <a:defRPr/>
            </a:pPr>
            <a:endParaRPr kumimoji="0" lang="en-US" sz="1800" b="0" i="0" strike="noStrike" kern="1200" cap="none" spc="0" normalizeH="0" baseline="0" noProof="0" dirty="0">
              <a:ln>
                <a:noFill/>
              </a:ln>
              <a:solidFill>
                <a:srgbClr val="FFFFFF"/>
              </a:solidFill>
              <a:uLnTx/>
              <a:uFillTx/>
              <a:latin typeface="AvantGarde Bk BT" pitchFamily="34" charset="0"/>
              <a:ea typeface="+mn-ea"/>
              <a:cs typeface="Arial" pitchFamily="34" charset="0"/>
            </a:endParaRPr>
          </a:p>
          <a:p>
            <a:pPr defTabSz="552605" fontAlgn="base">
              <a:spcBef>
                <a:spcPct val="0"/>
              </a:spcBef>
              <a:spcAft>
                <a:spcPct val="0"/>
              </a:spcAft>
              <a:defRPr/>
            </a:pPr>
            <a:r>
              <a:rPr kumimoji="0" lang="en-US" sz="3200" b="0" i="0" strike="noStrike" kern="1200" cap="none" spc="0" normalizeH="0" baseline="0" noProof="0" dirty="0">
                <a:ln>
                  <a:noFill/>
                </a:ln>
                <a:solidFill>
                  <a:srgbClr val="FFFFFF"/>
                </a:solidFill>
                <a:uLnTx/>
                <a:uFillTx/>
                <a:latin typeface="AvantGarde Bk BT" pitchFamily="34" charset="0"/>
                <a:ea typeface="+mn-ea"/>
                <a:cs typeface="Arial" pitchFamily="34" charset="0"/>
              </a:rPr>
              <a:t>“I have told you these things, so that in me you may have peace. In this world you will have trouble. But take heart! I have overcome the world.” (John 16:33)</a:t>
            </a:r>
          </a:p>
        </p:txBody>
      </p:sp>
      <p:sp>
        <p:nvSpPr>
          <p:cNvPr id="4" name="TextBox 3">
            <a:extLst>
              <a:ext uri="{FF2B5EF4-FFF2-40B4-BE49-F238E27FC236}">
                <a16:creationId xmlns:a16="http://schemas.microsoft.com/office/drawing/2014/main" id="{8F5D29CB-537E-FC17-837C-4F03314AC171}"/>
              </a:ext>
            </a:extLst>
          </p:cNvPr>
          <p:cNvSpPr txBox="1"/>
          <p:nvPr/>
        </p:nvSpPr>
        <p:spPr>
          <a:xfrm>
            <a:off x="621708" y="602033"/>
            <a:ext cx="5994594"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lang="en-US" sz="3600" dirty="0">
                <a:solidFill>
                  <a:srgbClr val="FFFFFF"/>
                </a:solidFill>
                <a:latin typeface="AvantGarde Bk BT" pitchFamily="34" charset="0"/>
                <a:cs typeface="Arial" pitchFamily="34" charset="0"/>
              </a:rPr>
              <a:t>WORK ENVIRONMENT</a:t>
            </a:r>
            <a:endPar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p:txBody>
      </p:sp>
    </p:spTree>
    <p:extLst>
      <p:ext uri="{BB962C8B-B14F-4D97-AF65-F5344CB8AC3E}">
        <p14:creationId xmlns:p14="http://schemas.microsoft.com/office/powerpoint/2010/main" val="728583734"/>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duotone>
              <a:prstClr val="black"/>
              <a:schemeClr val="accent5">
                <a:tint val="45000"/>
                <a:satMod val="400000"/>
              </a:schemeClr>
            </a:duotone>
            <a:extLst>
              <a:ext uri="{BEBA8EAE-BF5A-486C-A8C5-ECC9F3942E4B}">
                <a14:imgProps xmlns:a14="http://schemas.microsoft.com/office/drawing/2010/main">
                  <a14:imgLayer r:embed="rId4">
                    <a14:imgEffect>
                      <a14:saturation sat="80000"/>
                    </a14:imgEffect>
                    <a14:imgEffect>
                      <a14:brightnessContrast bright="23000"/>
                    </a14:imgEffect>
                  </a14:imgLayer>
                </a14:imgProps>
              </a:ext>
              <a:ext uri="{28A0092B-C50C-407E-A947-70E740481C1C}">
                <a14:useLocalDpi xmlns:a14="http://schemas.microsoft.com/office/drawing/2010/main"/>
              </a:ext>
            </a:extLst>
          </a:blip>
          <a:srcRect/>
          <a:stretch>
            <a:fillRect t="-25000" b="-40000"/>
          </a:stretch>
        </a:blip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67E143DB-5BD0-471F-9F44-82E0F104E5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6787" y="4172355"/>
            <a:ext cx="2888573" cy="1143908"/>
          </a:xfrm>
          <a:prstGeom prst="rect">
            <a:avLst/>
          </a:prstGeom>
        </p:spPr>
      </p:pic>
      <p:sp>
        <p:nvSpPr>
          <p:cNvPr id="2" name="TextBox 1">
            <a:extLst>
              <a:ext uri="{FF2B5EF4-FFF2-40B4-BE49-F238E27FC236}">
                <a16:creationId xmlns:a16="http://schemas.microsoft.com/office/drawing/2014/main" id="{266CCEDE-FAD3-BFEA-95E6-F3B3E956C2AF}"/>
              </a:ext>
            </a:extLst>
          </p:cNvPr>
          <p:cNvSpPr txBox="1"/>
          <p:nvPr/>
        </p:nvSpPr>
        <p:spPr>
          <a:xfrm>
            <a:off x="621708" y="1241307"/>
            <a:ext cx="7449848" cy="2518117"/>
          </a:xfrm>
          <a:prstGeom prst="rect">
            <a:avLst/>
          </a:prstGeom>
          <a:noFill/>
          <a:effectLst>
            <a:outerShdw blurRad="50800" dist="50800" dir="5400000" algn="ctr" rotWithShape="0">
              <a:schemeClr val="tx1"/>
            </a:outerShdw>
          </a:effectLst>
        </p:spPr>
        <p:txBody>
          <a:bodyPr wrap="square" lIns="55385" tIns="27682" rIns="55385" bIns="27682">
            <a:spAutoFit/>
          </a:bodyPr>
          <a:lstStyle/>
          <a:p>
            <a:pPr defTabSz="552605" fontAlgn="base">
              <a:spcBef>
                <a:spcPct val="0"/>
              </a:spcBef>
              <a:spcAft>
                <a:spcPct val="0"/>
              </a:spcAft>
              <a:defRPr/>
            </a:pPr>
            <a:r>
              <a:rPr kumimoji="0" lang="en-US" sz="3200" b="0" i="0" strike="noStrike" kern="1200" cap="none" spc="0" normalizeH="0" baseline="0" noProof="0" dirty="0">
                <a:ln>
                  <a:noFill/>
                </a:ln>
                <a:solidFill>
                  <a:srgbClr val="FFFFFF"/>
                </a:solidFill>
                <a:uLnTx/>
                <a:uFillTx/>
                <a:latin typeface="AvantGarde Bk BT" pitchFamily="34" charset="0"/>
                <a:ea typeface="+mn-ea"/>
                <a:cs typeface="Arial" pitchFamily="34" charset="0"/>
              </a:rPr>
              <a:t>As you share the faith you have in common with others, I pray that you may come to have a complete knowledge of every blessing we have in Christ.</a:t>
            </a:r>
          </a:p>
          <a:p>
            <a:pPr defTabSz="552605" fontAlgn="base">
              <a:spcBef>
                <a:spcPct val="0"/>
              </a:spcBef>
              <a:spcAft>
                <a:spcPct val="0"/>
              </a:spcAft>
              <a:defRPr/>
            </a:pPr>
            <a:r>
              <a:rPr kumimoji="0" lang="en-US" sz="3200" b="0" i="0" strike="noStrike" kern="1200" cap="none" spc="0" normalizeH="0" baseline="0" noProof="0" dirty="0">
                <a:ln>
                  <a:noFill/>
                </a:ln>
                <a:solidFill>
                  <a:srgbClr val="FFFFFF"/>
                </a:solidFill>
                <a:uLnTx/>
                <a:uFillTx/>
                <a:latin typeface="AvantGarde Bk BT" pitchFamily="34" charset="0"/>
                <a:ea typeface="+mn-ea"/>
                <a:cs typeface="Arial" pitchFamily="34" charset="0"/>
              </a:rPr>
              <a:t>(Philemon 1:6)</a:t>
            </a:r>
          </a:p>
        </p:txBody>
      </p:sp>
      <p:sp>
        <p:nvSpPr>
          <p:cNvPr id="4" name="TextBox 3">
            <a:extLst>
              <a:ext uri="{FF2B5EF4-FFF2-40B4-BE49-F238E27FC236}">
                <a16:creationId xmlns:a16="http://schemas.microsoft.com/office/drawing/2014/main" id="{8F5D29CB-537E-FC17-837C-4F03314AC171}"/>
              </a:ext>
            </a:extLst>
          </p:cNvPr>
          <p:cNvSpPr txBox="1"/>
          <p:nvPr/>
        </p:nvSpPr>
        <p:spPr>
          <a:xfrm>
            <a:off x="621708" y="602033"/>
            <a:ext cx="5994594" cy="609902"/>
          </a:xfrm>
          <a:prstGeom prst="rect">
            <a:avLst/>
          </a:prstGeom>
          <a:noFill/>
          <a:effectLst>
            <a:outerShdw blurRad="50800" dist="50800" dir="5400000" algn="ctr" rotWithShape="0">
              <a:schemeClr val="tx1"/>
            </a:outerShdw>
          </a:effectLst>
        </p:spPr>
        <p:txBody>
          <a:bodyPr wrap="square" lIns="55385" tIns="27682" rIns="55385" bIns="27682">
            <a:spAutoFit/>
          </a:bodyPr>
          <a:lstStyle/>
          <a:p>
            <a:pPr marL="0" marR="0" lvl="0" indent="0" algn="l" defTabSz="552605" rtl="0" eaLnBrk="1" fontAlgn="base" latinLnBrk="0" hangingPunct="1">
              <a:lnSpc>
                <a:spcPct val="100000"/>
              </a:lnSpc>
              <a:spcBef>
                <a:spcPct val="0"/>
              </a:spcBef>
              <a:spcAft>
                <a:spcPct val="0"/>
              </a:spcAft>
              <a:buClrTx/>
              <a:buSzTx/>
              <a:buFontTx/>
              <a:buNone/>
              <a:tabLst/>
              <a:defRPr/>
            </a:pPr>
            <a:r>
              <a:rPr lang="en-US" sz="3600" dirty="0">
                <a:solidFill>
                  <a:srgbClr val="FFFFFF"/>
                </a:solidFill>
                <a:latin typeface="AvantGarde Bk BT" pitchFamily="34" charset="0"/>
                <a:cs typeface="Arial" pitchFamily="34" charset="0"/>
              </a:rPr>
              <a:t>BENEFITS</a:t>
            </a:r>
            <a:endParaRPr kumimoji="0" lang="en-US" sz="3600" b="0" i="0" u="none" strike="noStrike" kern="1200" cap="none" spc="0" normalizeH="0" baseline="0" noProof="0" dirty="0">
              <a:ln>
                <a:noFill/>
              </a:ln>
              <a:solidFill>
                <a:srgbClr val="FFFFFF"/>
              </a:solidFill>
              <a:uLnTx/>
              <a:uFillTx/>
              <a:latin typeface="AvantGarde Bk BT" pitchFamily="34" charset="0"/>
              <a:ea typeface="+mn-ea"/>
              <a:cs typeface="Arial" pitchFamily="34" charset="0"/>
            </a:endParaRPr>
          </a:p>
        </p:txBody>
      </p:sp>
    </p:spTree>
    <p:extLst>
      <p:ext uri="{BB962C8B-B14F-4D97-AF65-F5344CB8AC3E}">
        <p14:creationId xmlns:p14="http://schemas.microsoft.com/office/powerpoint/2010/main" val="1489172214"/>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04_SongLyric_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01_SongLyric_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138276</TotalTime>
  <Words>461</Words>
  <Application>Microsoft Office PowerPoint</Application>
  <PresentationFormat>Custom</PresentationFormat>
  <Paragraphs>41</Paragraphs>
  <Slides>10</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10</vt:i4>
      </vt:variant>
    </vt:vector>
  </HeadingPairs>
  <TitlesOfParts>
    <vt:vector size="17" baseType="lpstr">
      <vt:lpstr>Arial</vt:lpstr>
      <vt:lpstr>AvantGarde Bk BT</vt:lpstr>
      <vt:lpstr>Calibri</vt:lpstr>
      <vt:lpstr>Calibri Light</vt:lpstr>
      <vt:lpstr>04_SongLyric_Slide</vt:lpstr>
      <vt:lpstr>01_SongLyric_Slide</vt:lpstr>
      <vt:lpstr>24_Office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Our Shepherd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Priskorn</dc:creator>
  <cp:lastModifiedBy>Steve Woodfin</cp:lastModifiedBy>
  <cp:revision>6475</cp:revision>
  <cp:lastPrinted>2022-11-14T17:09:45Z</cp:lastPrinted>
  <dcterms:created xsi:type="dcterms:W3CDTF">2017-04-18T17:44:25Z</dcterms:created>
  <dcterms:modified xsi:type="dcterms:W3CDTF">2023-02-12T16:13:27Z</dcterms:modified>
</cp:coreProperties>
</file>