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9"/>
    <p:restoredTop sz="94707"/>
  </p:normalViewPr>
  <p:slideViewPr>
    <p:cSldViewPr snapToGrid="0">
      <p:cViewPr varScale="1">
        <p:scale>
          <a:sx n="130" d="100"/>
          <a:sy n="130" d="100"/>
        </p:scale>
        <p:origin x="200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32F26-BCF3-D4A0-ECAD-FB058B45F6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DE3B92-9D21-2276-6F6D-EFC9A2D957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F5E3AE-B17C-11E7-8252-CB7658D5E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FD-ACC7-5747-9D92-4FF84C1FD260}" type="datetimeFigureOut">
              <a:rPr lang="en-US" smtClean="0"/>
              <a:t>9/20/25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62C502-312A-6EBF-488E-BB55D4239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139E8D-5B77-FBD9-0C4F-D7090E491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73A1-81FE-3C46-9F18-495A227A9B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36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174BF-AB24-CE39-ED4A-610FD43E3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90E606-DBCF-2FEE-CB76-0D96C36C35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4FA3F-470E-249E-86C5-9CF21C9F2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FD-ACC7-5747-9D92-4FF84C1FD260}" type="datetimeFigureOut">
              <a:rPr lang="en-US" smtClean="0"/>
              <a:t>9/20/25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7546EC-E156-A401-D8A8-2409B7585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8B2D51-FF3C-7A84-15B0-676E38A97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73A1-81FE-3C46-9F18-495A227A9B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13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F11CC1D-B986-188D-015C-823D2A04AB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2E8EA8-F9CD-9767-359E-6908553DEC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6417EE-B458-E257-3FF3-11FFE8971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FD-ACC7-5747-9D92-4FF84C1FD260}" type="datetimeFigureOut">
              <a:rPr lang="en-US" smtClean="0"/>
              <a:t>9/20/25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0453A0-E9F9-57F3-1149-49E470463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46B7B6-DDA4-2BDF-8863-78D3EB6F9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73A1-81FE-3C46-9F18-495A227A9B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076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B1963-7602-DC4E-DAEF-E8DDF718C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599D98-CB0D-5DBB-0E22-83EECC93A1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81BD69-7046-B9BB-A762-CAAF83116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FD-ACC7-5747-9D92-4FF84C1FD260}" type="datetimeFigureOut">
              <a:rPr lang="en-US" smtClean="0"/>
              <a:t>9/20/25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0F85D-0899-A1F0-F097-5CCC77ED2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058D5D-5004-3ACB-0465-AC77FD610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73A1-81FE-3C46-9F18-495A227A9B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682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44B62-5D41-D48E-5C33-43EF4D4F4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6FE45F-0746-D128-4104-13ECF6D96A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CB0E08-F61E-6A4E-1EE0-4EC442E5F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FD-ACC7-5747-9D92-4FF84C1FD260}" type="datetimeFigureOut">
              <a:rPr lang="en-US" smtClean="0"/>
              <a:t>9/20/25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F0B66-3B46-5327-DF7A-B2FCD62DB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4C8D2-4377-9D42-E834-5E2C40222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73A1-81FE-3C46-9F18-495A227A9B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908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04CE0-DD72-7E1E-72B7-EA58352C0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C5F55F-39DC-286C-6943-2E63BA994C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8CE5C3-5CA1-441C-906C-96036DF710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236D0-B5FD-A102-76B3-189CFECD4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FD-ACC7-5747-9D92-4FF84C1FD260}" type="datetimeFigureOut">
              <a:rPr lang="en-US" smtClean="0"/>
              <a:t>9/20/25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343C6A-33DA-DD58-A7D4-C4EAEA611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7F3329-CDBB-7B7E-B56B-F88AE7CEC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73A1-81FE-3C46-9F18-495A227A9B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56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EF00E-8062-C1B5-4598-25B322B0E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5CA33B-28D9-A03C-C66C-0AF8BC8AF1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E5A022-ED88-ED58-CAE0-4A3FAC0C6E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5DE52C-F707-33E3-6B88-68166C6392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2B137F-A5CA-71B7-D979-00AFB56027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E59D79-6D53-5803-BF12-19375D44B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FD-ACC7-5747-9D92-4FF84C1FD260}" type="datetimeFigureOut">
              <a:rPr lang="en-US" smtClean="0"/>
              <a:t>9/20/25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7E12D5-EFFD-038B-3668-98688AB97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113C2A-A693-1625-FF0F-DA5D15799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73A1-81FE-3C46-9F18-495A227A9B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738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A3D10-6384-1999-7CF3-3F8F33DB0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72D2A9-60D9-B1F5-F6B9-DBA607326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FD-ACC7-5747-9D92-4FF84C1FD260}" type="datetimeFigureOut">
              <a:rPr lang="en-US" smtClean="0"/>
              <a:t>9/20/25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AE6980-6BE4-6800-3586-2E082391D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63E3CE-A75C-DAD2-0E2C-0ACF48B38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73A1-81FE-3C46-9F18-495A227A9B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899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0D576A-6547-BE8A-5A3E-18B6910CA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FD-ACC7-5747-9D92-4FF84C1FD260}" type="datetimeFigureOut">
              <a:rPr lang="en-US" smtClean="0"/>
              <a:t>9/20/25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C42BBA-8FF5-FDAD-DF6C-995D3ABC5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EB275-9836-37E6-28A3-8237E08D1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73A1-81FE-3C46-9F18-495A227A9B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758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64174-E6FF-91C6-DB2E-CEB0746AC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0C07B8-5002-8561-A930-405E3C617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83CD2F-A53E-53D7-DC07-0018388B48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02AF4F-9E27-3216-F763-DC629C500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FD-ACC7-5747-9D92-4FF84C1FD260}" type="datetimeFigureOut">
              <a:rPr lang="en-US" smtClean="0"/>
              <a:t>9/20/25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9CFBA4-FDD0-A4D5-161F-C35FB806B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D0D72F-9CA4-202A-26D0-31D1A19C1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73A1-81FE-3C46-9F18-495A227A9B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512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DA1EA-79F2-4942-F584-651FD238C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961BF9-EAB0-94F2-9FD1-592FEDE888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4C6787-ABB5-976C-97C6-21C310DA39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453022-F487-F9DC-B890-ADD34E32F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C9FD-ACC7-5747-9D92-4FF84C1FD260}" type="datetimeFigureOut">
              <a:rPr lang="en-US" smtClean="0"/>
              <a:t>9/20/25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882D82-8462-0495-096A-FB922ED41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347C69-E0CC-B163-2676-B8E603C69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173A1-81FE-3C46-9F18-495A227A9B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30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6A9E38-4F96-1903-C5D9-3D2060E5B0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D6B57-A9D1-D0E6-1C15-2676FE531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A7361D-F2FB-FB38-AA3F-25E6159A14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61C9FD-ACC7-5747-9D92-4FF84C1FD260}" type="datetimeFigureOut">
              <a:rPr lang="en-US" smtClean="0"/>
              <a:t>9/20/25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982CD7-8F36-888F-DAD2-57CE84EF28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7F69B-0AA0-5DF6-8258-D155C98841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4173A1-81FE-3C46-9F18-495A227A9B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713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cross on a rock&#10;&#10;AI-generated content may be incorrect.">
            <a:extLst>
              <a:ext uri="{FF2B5EF4-FFF2-40B4-BE49-F238E27FC236}">
                <a16:creationId xmlns:a16="http://schemas.microsoft.com/office/drawing/2014/main" id="{04609163-9241-940F-F4F1-A675CD87D8E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3527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erson holding a bowl of money&#10;&#10;AI-generated content may be incorrect.">
            <a:extLst>
              <a:ext uri="{FF2B5EF4-FFF2-40B4-BE49-F238E27FC236}">
                <a16:creationId xmlns:a16="http://schemas.microsoft.com/office/drawing/2014/main" id="{373D266C-B8E9-9A6B-6CD6-98B256A1110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769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erson standing at a podium&#10;&#10;AI-generated content may be incorrect.">
            <a:extLst>
              <a:ext uri="{FF2B5EF4-FFF2-40B4-BE49-F238E27FC236}">
                <a16:creationId xmlns:a16="http://schemas.microsoft.com/office/drawing/2014/main" id="{BF27CC27-EEFF-2A40-805A-4BC8F6E6A7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43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erson and person talking to each other&#10;&#10;AI-generated content may be incorrect.">
            <a:extLst>
              <a:ext uri="{FF2B5EF4-FFF2-40B4-BE49-F238E27FC236}">
                <a16:creationId xmlns:a16="http://schemas.microsoft.com/office/drawing/2014/main" id="{0C68A766-8EE0-4594-C3BB-A6E2F03D5A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140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Two women walking on a crosswalk&#10;&#10;AI-generated content may be incorrect.">
            <a:extLst>
              <a:ext uri="{FF2B5EF4-FFF2-40B4-BE49-F238E27FC236}">
                <a16:creationId xmlns:a16="http://schemas.microsoft.com/office/drawing/2014/main" id="{828DB411-FB21-D6C8-0B20-5ADCC3BB9C2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795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erson putting a letter into a box&#10;&#10;AI-generated content may be incorrect.">
            <a:extLst>
              <a:ext uri="{FF2B5EF4-FFF2-40B4-BE49-F238E27FC236}">
                <a16:creationId xmlns:a16="http://schemas.microsoft.com/office/drawing/2014/main" id="{7FC7D5C6-9C2B-A737-2613-65491EF9319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141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erson holding a book&#10;&#10;AI-generated content may be incorrect.">
            <a:extLst>
              <a:ext uri="{FF2B5EF4-FFF2-40B4-BE49-F238E27FC236}">
                <a16:creationId xmlns:a16="http://schemas.microsoft.com/office/drawing/2014/main" id="{02F8E22B-A509-C51D-6EA8-84B2F54A02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60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people walking down a sidewalk&#10;&#10;AI-generated content may be incorrect.">
            <a:extLst>
              <a:ext uri="{FF2B5EF4-FFF2-40B4-BE49-F238E27FC236}">
                <a16:creationId xmlns:a16="http://schemas.microsoft.com/office/drawing/2014/main" id="{A1C9E1B5-E018-572F-985A-E725A256E1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038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erson pushing an old person in a wheelchair&#10;&#10;AI-generated content may be incorrect.">
            <a:extLst>
              <a:ext uri="{FF2B5EF4-FFF2-40B4-BE49-F238E27FC236}">
                <a16:creationId xmlns:a16="http://schemas.microsoft.com/office/drawing/2014/main" id="{982D5142-F3CE-4BC7-3E46-58CA69F47A6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852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erson putting a bottle into a trash can&#10;&#10;AI-generated content may be incorrect.">
            <a:extLst>
              <a:ext uri="{FF2B5EF4-FFF2-40B4-BE49-F238E27FC236}">
                <a16:creationId xmlns:a16="http://schemas.microsoft.com/office/drawing/2014/main" id="{FFA1FC96-E1D2-C8B8-A321-5F55AF1823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727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erson cleaning a window&#10;&#10;AI-generated content may be incorrect.">
            <a:extLst>
              <a:ext uri="{FF2B5EF4-FFF2-40B4-BE49-F238E27FC236}">
                <a16:creationId xmlns:a16="http://schemas.microsoft.com/office/drawing/2014/main" id="{E5436FCD-7DBF-EE8B-E4BA-D513F299A3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20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john Mittelstadt</dc:creator>
  <cp:lastModifiedBy>john Mittelstadt</cp:lastModifiedBy>
  <cp:revision>1</cp:revision>
  <dcterms:created xsi:type="dcterms:W3CDTF">2025-09-20T18:27:33Z</dcterms:created>
  <dcterms:modified xsi:type="dcterms:W3CDTF">2025-09-20T18:33:24Z</dcterms:modified>
</cp:coreProperties>
</file>